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9"/>
  </p:notesMasterIdLst>
  <p:handoutMasterIdLst>
    <p:handoutMasterId r:id="rId10"/>
  </p:handoutMasterIdLst>
  <p:sldIdLst>
    <p:sldId id="257" r:id="rId3"/>
    <p:sldId id="258" r:id="rId4"/>
    <p:sldId id="290" r:id="rId5"/>
    <p:sldId id="303" r:id="rId6"/>
    <p:sldId id="304" r:id="rId7"/>
    <p:sldId id="261" r:id="rId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1pPr>
    <a:lvl2pPr marL="0" marR="0" indent="228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2pPr>
    <a:lvl3pPr marL="0" marR="0" indent="457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3pPr>
    <a:lvl4pPr marL="0" marR="0" indent="685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4pPr>
    <a:lvl5pPr marL="0" marR="0" indent="9144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5pPr>
    <a:lvl6pPr marL="0" marR="0" indent="11430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6pPr>
    <a:lvl7pPr marL="0" marR="0" indent="13716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7pPr>
    <a:lvl8pPr marL="0" marR="0" indent="16002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8pPr>
    <a:lvl9pPr marL="0" marR="0" indent="182880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F31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940675A-B579-460E-94D1-54222C63F5D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43"/>
    <p:restoredTop sz="94653"/>
  </p:normalViewPr>
  <p:slideViewPr>
    <p:cSldViewPr snapToGrid="0" snapToObjects="1">
      <p:cViewPr>
        <p:scale>
          <a:sx n="31" d="100"/>
          <a:sy n="31" d="100"/>
        </p:scale>
        <p:origin x="1832" y="18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handoutMaster" Target="handoutMasters/handoutMaster1.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6" name="Shape 26"/>
          <p:cNvSpPr>
            <a:spLocks noGrp="1" noRot="1" noChangeAspect="1"/>
          </p:cNvSpPr>
          <p:nvPr>
            <p:ph type="sldImg"/>
          </p:nvPr>
        </p:nvSpPr>
        <p:spPr>
          <a:xfrm>
            <a:off x="1143000" y="685800"/>
            <a:ext cx="4572000" cy="3429000"/>
          </a:xfrm>
          <a:prstGeom prst="rect">
            <a:avLst/>
          </a:prstGeom>
        </p:spPr>
        <p:txBody>
          <a:bodyPr/>
          <a:lstStyle/>
          <a:p/>
        </p:txBody>
      </p:sp>
      <p:sp>
        <p:nvSpPr>
          <p:cNvPr id="27" name="Shape 27"/>
          <p:cNvSpPr>
            <a:spLocks noGrp="1"/>
          </p:cNvSpPr>
          <p:nvPr>
            <p:ph type="body" sz="quarter" idx="1"/>
          </p:nvPr>
        </p:nvSpPr>
        <p:spPr>
          <a:xfrm>
            <a:off x="914400" y="4343400"/>
            <a:ext cx="5029200" cy="4114800"/>
          </a:xfrm>
          <a:prstGeom prst="rect">
            <a:avLst/>
          </a:prstGeom>
        </p:spPr>
        <p:txBody>
          <a:bodyPr/>
          <a:lstStyle/>
          <a:p/>
        </p:txBody>
      </p:sp>
    </p:spTree>
  </p:cSld>
  <p:clrMap bg1="lt1" tx1="dk1" bg2="lt2" tx2="dk2" accent1="accent1" accent2="accent2" accent3="accent3" accent4="accent4" accent5="accent5" accent6="accent6" hlink="hlink" folHlink="folHlink"/>
  <p:notesStyle>
    <a:lvl1pPr defTabSz="457200" latinLnBrk="0">
      <a:lnSpc>
        <a:spcPct val="118000"/>
      </a:lnSpc>
      <a:defRPr sz="2200">
        <a:latin typeface="Calibri" panose="020F0502020204030204" charset="0"/>
        <a:ea typeface="Calibri" panose="020F0502020204030204" charset="0"/>
        <a:cs typeface="Calibri" panose="020F0502020204030204" charset="0"/>
        <a:sym typeface="Helvetica Neue"/>
      </a:defRPr>
    </a:lvl1pPr>
    <a:lvl2pPr indent="228600" defTabSz="457200" latinLnBrk="0">
      <a:lnSpc>
        <a:spcPct val="118000"/>
      </a:lnSpc>
      <a:defRPr sz="2200">
        <a:latin typeface="Helvetica Neue"/>
        <a:ea typeface="Helvetica Neue"/>
        <a:cs typeface="Helvetica Neue"/>
        <a:sym typeface="Helvetica Neue"/>
      </a:defRPr>
    </a:lvl2pPr>
    <a:lvl3pPr indent="457200" defTabSz="457200" latinLnBrk="0">
      <a:lnSpc>
        <a:spcPct val="118000"/>
      </a:lnSpc>
      <a:defRPr sz="2200">
        <a:latin typeface="Helvetica Neue"/>
        <a:ea typeface="Helvetica Neue"/>
        <a:cs typeface="Helvetica Neue"/>
        <a:sym typeface="Helvetica Neue"/>
      </a:defRPr>
    </a:lvl3pPr>
    <a:lvl4pPr indent="685800" defTabSz="457200" latinLnBrk="0">
      <a:lnSpc>
        <a:spcPct val="118000"/>
      </a:lnSpc>
      <a:defRPr sz="2200">
        <a:latin typeface="Helvetica Neue"/>
        <a:ea typeface="Helvetica Neue"/>
        <a:cs typeface="Helvetica Neue"/>
        <a:sym typeface="Helvetica Neue"/>
      </a:defRPr>
    </a:lvl4pPr>
    <a:lvl5pPr indent="914400" defTabSz="457200" latinLnBrk="0">
      <a:lnSpc>
        <a:spcPct val="118000"/>
      </a:lnSpc>
      <a:defRPr sz="2200">
        <a:latin typeface="Helvetica Neue"/>
        <a:ea typeface="Helvetica Neue"/>
        <a:cs typeface="Helvetica Neue"/>
        <a:sym typeface="Helvetica Neue"/>
      </a:defRPr>
    </a:lvl5pPr>
    <a:lvl6pPr indent="1143000" defTabSz="457200" latinLnBrk="0">
      <a:lnSpc>
        <a:spcPct val="118000"/>
      </a:lnSpc>
      <a:defRPr sz="2200">
        <a:latin typeface="Helvetica Neue"/>
        <a:ea typeface="Helvetica Neue"/>
        <a:cs typeface="Helvetica Neue"/>
        <a:sym typeface="Helvetica Neue"/>
      </a:defRPr>
    </a:lvl6pPr>
    <a:lvl7pPr indent="1371600" defTabSz="457200" latinLnBrk="0">
      <a:lnSpc>
        <a:spcPct val="118000"/>
      </a:lnSpc>
      <a:defRPr sz="2200">
        <a:latin typeface="Helvetica Neue"/>
        <a:ea typeface="Helvetica Neue"/>
        <a:cs typeface="Helvetica Neue"/>
        <a:sym typeface="Helvetica Neue"/>
      </a:defRPr>
    </a:lvl7pPr>
    <a:lvl8pPr indent="1600200" defTabSz="457200" latinLnBrk="0">
      <a:lnSpc>
        <a:spcPct val="118000"/>
      </a:lnSpc>
      <a:defRPr sz="2200">
        <a:latin typeface="Helvetica Neue"/>
        <a:ea typeface="Helvetica Neue"/>
        <a:cs typeface="Helvetica Neue"/>
        <a:sym typeface="Helvetica Neue"/>
      </a:defRPr>
    </a:lvl8pPr>
    <a:lvl9pPr indent="1828800" defTabSz="457200" latinLnBrk="0">
      <a:lnSpc>
        <a:spcPct val="118000"/>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20" name="Номер слайда"/>
          <p:cNvSpPr txBox="1">
            <a:spLocks noGrp="1"/>
          </p:cNvSpPr>
          <p:nvPr>
            <p:ph type="sldNum" sz="quarter" idx="2"/>
          </p:nvPr>
        </p:nvSpPr>
        <p:spPr>
          <a:prstGeom prst="rect">
            <a:avLst/>
          </a:prstGeom>
        </p:spPr>
        <p:txBody>
          <a:bodyPr/>
          <a:lstStyle/>
          <a:p>
            <a:fld id="{86CB4B4D-7CA3-9044-876B-883B54F8677D}" type="slidenum">
              <a:rPr/>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th photo">
    <p:spTree>
      <p:nvGrpSpPr>
        <p:cNvPr id="1" name=""/>
        <p:cNvGrpSpPr/>
        <p:nvPr/>
      </p:nvGrpSpPr>
      <p:grpSpPr>
        <a:xfrm>
          <a:off x="0" y="0"/>
          <a:ext cx="0" cy="0"/>
          <a:chOff x="0" y="0"/>
          <a:chExt cx="0" cy="0"/>
        </a:xfrm>
      </p:grpSpPr>
      <p:sp>
        <p:nvSpPr>
          <p:cNvPr id="20" name="Номер слайда"/>
          <p:cNvSpPr txBox="1">
            <a:spLocks noGrp="1"/>
          </p:cNvSpPr>
          <p:nvPr>
            <p:ph type="sldNum" sz="quarter" idx="2"/>
          </p:nvPr>
        </p:nvSpPr>
        <p:spPr>
          <a:prstGeom prst="rect">
            <a:avLst/>
          </a:prstGeom>
        </p:spPr>
        <p:txBody>
          <a:bodyPr/>
          <a:lstStyle/>
          <a:p>
            <a:fld id="{86CB4B4D-7CA3-9044-876B-883B54F8677D}" type="slidenum">
              <a:rPr/>
            </a:fld>
            <a:endParaRPr/>
          </a:p>
        </p:txBody>
      </p:sp>
      <p:sp>
        <p:nvSpPr>
          <p:cNvPr id="3" name="Рисунок 2"/>
          <p:cNvSpPr>
            <a:spLocks noGrp="1"/>
          </p:cNvSpPr>
          <p:nvPr>
            <p:ph type="pic" sz="quarter" idx="10" hasCustomPrompt="1"/>
          </p:nvPr>
        </p:nvSpPr>
        <p:spPr>
          <a:xfrm>
            <a:off x="2843213" y="2524401"/>
            <a:ext cx="2862262" cy="2862263"/>
          </a:xfrm>
          <a:solidFill>
            <a:schemeClr val="bg2"/>
          </a:solidFill>
        </p:spPr>
        <p:txBody>
          <a:bodyPr/>
          <a:lstStyle>
            <a:lvl1pPr marL="0" indent="0">
              <a:buNone/>
              <a:defRPr/>
            </a:lvl1pPr>
          </a:lstStyle>
          <a:p>
            <a:r>
              <a:rPr lang="en-US" dirty="0" err="1"/>
              <a:t>img</a:t>
            </a:r>
            <a:endParaRPr lang="en-US" dirty="0"/>
          </a:p>
        </p:txBody>
      </p:sp>
      <p:sp>
        <p:nvSpPr>
          <p:cNvPr id="5" name="Рисунок 2"/>
          <p:cNvSpPr>
            <a:spLocks noGrp="1"/>
          </p:cNvSpPr>
          <p:nvPr>
            <p:ph type="pic" sz="quarter" idx="11" hasCustomPrompt="1"/>
          </p:nvPr>
        </p:nvSpPr>
        <p:spPr>
          <a:xfrm>
            <a:off x="6096621" y="2524400"/>
            <a:ext cx="2862262" cy="2862263"/>
          </a:xfrm>
          <a:solidFill>
            <a:schemeClr val="bg2"/>
          </a:solidFill>
        </p:spPr>
        <p:txBody>
          <a:bodyPr/>
          <a:lstStyle>
            <a:lvl1pPr marL="0" indent="0">
              <a:buNone/>
              <a:defRPr/>
            </a:lvl1pPr>
          </a:lstStyle>
          <a:p>
            <a:r>
              <a:rPr lang="en-US" dirty="0" err="1"/>
              <a:t>img</a:t>
            </a:r>
            <a:endParaRPr lang="en-US" dirty="0"/>
          </a:p>
        </p:txBody>
      </p:sp>
      <p:sp>
        <p:nvSpPr>
          <p:cNvPr id="6" name="Рисунок 2"/>
          <p:cNvSpPr>
            <a:spLocks noGrp="1"/>
          </p:cNvSpPr>
          <p:nvPr>
            <p:ph type="pic" sz="quarter" idx="12" hasCustomPrompt="1"/>
          </p:nvPr>
        </p:nvSpPr>
        <p:spPr>
          <a:xfrm>
            <a:off x="9350029" y="2524401"/>
            <a:ext cx="2862262" cy="2862263"/>
          </a:xfrm>
          <a:solidFill>
            <a:schemeClr val="bg2"/>
          </a:solidFill>
        </p:spPr>
        <p:txBody>
          <a:bodyPr/>
          <a:lstStyle>
            <a:lvl1pPr marL="0" indent="0">
              <a:buNone/>
              <a:defRPr/>
            </a:lvl1pPr>
          </a:lstStyle>
          <a:p>
            <a:r>
              <a:rPr lang="en-US" dirty="0" err="1"/>
              <a:t>img</a:t>
            </a:r>
            <a:endParaRPr lang="en-US" dirty="0"/>
          </a:p>
        </p:txBody>
      </p:sp>
      <p:sp>
        <p:nvSpPr>
          <p:cNvPr id="7" name="Рисунок 2"/>
          <p:cNvSpPr>
            <a:spLocks noGrp="1"/>
          </p:cNvSpPr>
          <p:nvPr>
            <p:ph type="pic" sz="quarter" idx="13" hasCustomPrompt="1"/>
          </p:nvPr>
        </p:nvSpPr>
        <p:spPr>
          <a:xfrm>
            <a:off x="12603437" y="2524400"/>
            <a:ext cx="2862262" cy="2862263"/>
          </a:xfrm>
          <a:solidFill>
            <a:schemeClr val="bg2"/>
          </a:solidFill>
        </p:spPr>
        <p:txBody>
          <a:bodyPr/>
          <a:lstStyle>
            <a:lvl1pPr marL="0" indent="0">
              <a:buNone/>
              <a:defRPr/>
            </a:lvl1pPr>
          </a:lstStyle>
          <a:p>
            <a:r>
              <a:rPr lang="en-US" dirty="0" err="1"/>
              <a:t>img</a:t>
            </a:r>
            <a:endParaRPr lang="en-US" dirty="0"/>
          </a:p>
        </p:txBody>
      </p:sp>
      <p:sp>
        <p:nvSpPr>
          <p:cNvPr id="8" name="Рисунок 2"/>
          <p:cNvSpPr>
            <a:spLocks noGrp="1"/>
          </p:cNvSpPr>
          <p:nvPr>
            <p:ph type="pic" sz="quarter" idx="14" hasCustomPrompt="1"/>
          </p:nvPr>
        </p:nvSpPr>
        <p:spPr>
          <a:xfrm>
            <a:off x="15856845" y="2524400"/>
            <a:ext cx="2862262" cy="2862263"/>
          </a:xfrm>
          <a:solidFill>
            <a:schemeClr val="bg2"/>
          </a:solidFill>
        </p:spPr>
        <p:txBody>
          <a:bodyPr/>
          <a:lstStyle>
            <a:lvl1pPr marL="0" indent="0">
              <a:buNone/>
              <a:defRPr/>
            </a:lvl1pPr>
          </a:lstStyle>
          <a:p>
            <a:r>
              <a:rPr lang="en-US" dirty="0" err="1"/>
              <a:t>img</a:t>
            </a:r>
            <a:endParaRPr lang="en-US" dirty="0"/>
          </a:p>
        </p:txBody>
      </p:sp>
      <p:sp>
        <p:nvSpPr>
          <p:cNvPr id="9" name="Рисунок 2"/>
          <p:cNvSpPr>
            <a:spLocks noGrp="1"/>
          </p:cNvSpPr>
          <p:nvPr>
            <p:ph type="pic" sz="quarter" idx="15" hasCustomPrompt="1"/>
          </p:nvPr>
        </p:nvSpPr>
        <p:spPr>
          <a:xfrm>
            <a:off x="19110253" y="2524399"/>
            <a:ext cx="2862262" cy="2862263"/>
          </a:xfrm>
          <a:solidFill>
            <a:schemeClr val="bg2"/>
          </a:solidFill>
        </p:spPr>
        <p:txBody>
          <a:bodyPr/>
          <a:lstStyle>
            <a:lvl1pPr marL="0" indent="0">
              <a:buNone/>
              <a:defRPr/>
            </a:lvl1pPr>
          </a:lstStyle>
          <a:p>
            <a:r>
              <a:rPr lang="en-US" dirty="0" err="1"/>
              <a:t>img</a:t>
            </a:r>
            <a:endParaRPr lang="en-US" dirty="0"/>
          </a:p>
        </p:txBody>
      </p:sp>
      <p:sp>
        <p:nvSpPr>
          <p:cNvPr id="10" name="Рисунок 2"/>
          <p:cNvSpPr>
            <a:spLocks noGrp="1"/>
          </p:cNvSpPr>
          <p:nvPr>
            <p:ph type="pic" sz="quarter" idx="16" hasCustomPrompt="1"/>
          </p:nvPr>
        </p:nvSpPr>
        <p:spPr>
          <a:xfrm>
            <a:off x="2843213" y="5738053"/>
            <a:ext cx="2862262" cy="2862263"/>
          </a:xfrm>
          <a:solidFill>
            <a:schemeClr val="bg2"/>
          </a:solidFill>
        </p:spPr>
        <p:txBody>
          <a:bodyPr/>
          <a:lstStyle>
            <a:lvl1pPr marL="0" indent="0">
              <a:buNone/>
              <a:defRPr/>
            </a:lvl1pPr>
          </a:lstStyle>
          <a:p>
            <a:r>
              <a:rPr lang="en-US" dirty="0" err="1"/>
              <a:t>img</a:t>
            </a:r>
            <a:endParaRPr lang="en-US" dirty="0"/>
          </a:p>
        </p:txBody>
      </p:sp>
      <p:sp>
        <p:nvSpPr>
          <p:cNvPr id="11" name="Рисунок 2"/>
          <p:cNvSpPr>
            <a:spLocks noGrp="1"/>
          </p:cNvSpPr>
          <p:nvPr>
            <p:ph type="pic" sz="quarter" idx="17" hasCustomPrompt="1"/>
          </p:nvPr>
        </p:nvSpPr>
        <p:spPr>
          <a:xfrm>
            <a:off x="6096621" y="5738052"/>
            <a:ext cx="2862262" cy="2862263"/>
          </a:xfrm>
          <a:solidFill>
            <a:schemeClr val="bg2"/>
          </a:solidFill>
        </p:spPr>
        <p:txBody>
          <a:bodyPr/>
          <a:lstStyle>
            <a:lvl1pPr marL="0" indent="0">
              <a:buNone/>
              <a:defRPr/>
            </a:lvl1pPr>
          </a:lstStyle>
          <a:p>
            <a:r>
              <a:rPr lang="en-US" dirty="0" err="1"/>
              <a:t>img</a:t>
            </a:r>
            <a:endParaRPr lang="en-US" dirty="0"/>
          </a:p>
        </p:txBody>
      </p:sp>
      <p:sp>
        <p:nvSpPr>
          <p:cNvPr id="12" name="Рисунок 2"/>
          <p:cNvSpPr>
            <a:spLocks noGrp="1"/>
          </p:cNvSpPr>
          <p:nvPr>
            <p:ph type="pic" sz="quarter" idx="18" hasCustomPrompt="1"/>
          </p:nvPr>
        </p:nvSpPr>
        <p:spPr>
          <a:xfrm>
            <a:off x="9350029" y="5738053"/>
            <a:ext cx="2862262" cy="2862263"/>
          </a:xfrm>
          <a:solidFill>
            <a:schemeClr val="bg2"/>
          </a:solidFill>
        </p:spPr>
        <p:txBody>
          <a:bodyPr/>
          <a:lstStyle>
            <a:lvl1pPr marL="0" indent="0">
              <a:buNone/>
              <a:defRPr/>
            </a:lvl1pPr>
          </a:lstStyle>
          <a:p>
            <a:r>
              <a:rPr lang="en-US" dirty="0" err="1"/>
              <a:t>img</a:t>
            </a:r>
            <a:endParaRPr lang="en-US" dirty="0"/>
          </a:p>
        </p:txBody>
      </p:sp>
      <p:sp>
        <p:nvSpPr>
          <p:cNvPr id="13" name="Рисунок 2"/>
          <p:cNvSpPr>
            <a:spLocks noGrp="1"/>
          </p:cNvSpPr>
          <p:nvPr>
            <p:ph type="pic" sz="quarter" idx="19" hasCustomPrompt="1"/>
          </p:nvPr>
        </p:nvSpPr>
        <p:spPr>
          <a:xfrm>
            <a:off x="12603437" y="5738052"/>
            <a:ext cx="2862262" cy="2862263"/>
          </a:xfrm>
          <a:solidFill>
            <a:schemeClr val="bg2"/>
          </a:solidFill>
        </p:spPr>
        <p:txBody>
          <a:bodyPr/>
          <a:lstStyle>
            <a:lvl1pPr marL="0" indent="0">
              <a:buNone/>
              <a:defRPr/>
            </a:lvl1pPr>
          </a:lstStyle>
          <a:p>
            <a:r>
              <a:rPr lang="en-US" dirty="0" err="1"/>
              <a:t>img</a:t>
            </a:r>
            <a:endParaRPr lang="en-US" dirty="0"/>
          </a:p>
        </p:txBody>
      </p:sp>
      <p:sp>
        <p:nvSpPr>
          <p:cNvPr id="14" name="Рисунок 2"/>
          <p:cNvSpPr>
            <a:spLocks noGrp="1"/>
          </p:cNvSpPr>
          <p:nvPr>
            <p:ph type="pic" sz="quarter" idx="20" hasCustomPrompt="1"/>
          </p:nvPr>
        </p:nvSpPr>
        <p:spPr>
          <a:xfrm>
            <a:off x="15856845" y="5738052"/>
            <a:ext cx="2862262" cy="2862263"/>
          </a:xfrm>
          <a:solidFill>
            <a:schemeClr val="bg2"/>
          </a:solidFill>
        </p:spPr>
        <p:txBody>
          <a:bodyPr/>
          <a:lstStyle>
            <a:lvl1pPr marL="0" indent="0">
              <a:buNone/>
              <a:defRPr/>
            </a:lvl1pPr>
          </a:lstStyle>
          <a:p>
            <a:r>
              <a:rPr lang="en-US" dirty="0" err="1"/>
              <a:t>img</a:t>
            </a:r>
            <a:endParaRPr lang="en-US" dirty="0"/>
          </a:p>
        </p:txBody>
      </p:sp>
      <p:sp>
        <p:nvSpPr>
          <p:cNvPr id="15" name="Рисунок 2"/>
          <p:cNvSpPr>
            <a:spLocks noGrp="1"/>
          </p:cNvSpPr>
          <p:nvPr>
            <p:ph type="pic" sz="quarter" idx="21" hasCustomPrompt="1"/>
          </p:nvPr>
        </p:nvSpPr>
        <p:spPr>
          <a:xfrm>
            <a:off x="19110253" y="5738051"/>
            <a:ext cx="2862262" cy="2862263"/>
          </a:xfrm>
          <a:solidFill>
            <a:schemeClr val="bg2"/>
          </a:solidFill>
        </p:spPr>
        <p:txBody>
          <a:bodyPr/>
          <a:lstStyle>
            <a:lvl1pPr marL="0" indent="0">
              <a:buNone/>
              <a:defRPr/>
            </a:lvl1pPr>
          </a:lstStyle>
          <a:p>
            <a:r>
              <a:rPr lang="en-US" dirty="0" err="1"/>
              <a:t>img</a:t>
            </a:r>
            <a:endParaRPr lang="en-US" dirty="0"/>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with photo">
    <p:spTree>
      <p:nvGrpSpPr>
        <p:cNvPr id="1" name=""/>
        <p:cNvGrpSpPr/>
        <p:nvPr/>
      </p:nvGrpSpPr>
      <p:grpSpPr>
        <a:xfrm>
          <a:off x="0" y="0"/>
          <a:ext cx="0" cy="0"/>
          <a:chOff x="0" y="0"/>
          <a:chExt cx="0" cy="0"/>
        </a:xfrm>
      </p:grpSpPr>
      <p:sp>
        <p:nvSpPr>
          <p:cNvPr id="20" name="Номер слайда"/>
          <p:cNvSpPr txBox="1">
            <a:spLocks noGrp="1"/>
          </p:cNvSpPr>
          <p:nvPr>
            <p:ph type="sldNum" sz="quarter" idx="2"/>
          </p:nvPr>
        </p:nvSpPr>
        <p:spPr>
          <a:prstGeom prst="rect">
            <a:avLst/>
          </a:prstGeom>
        </p:spPr>
        <p:txBody>
          <a:bodyPr/>
          <a:lstStyle/>
          <a:p>
            <a:fld id="{86CB4B4D-7CA3-9044-876B-883B54F8677D}" type="slidenum">
              <a:rPr/>
            </a:fld>
            <a:endParaRPr/>
          </a:p>
        </p:txBody>
      </p:sp>
      <p:sp>
        <p:nvSpPr>
          <p:cNvPr id="3" name="Рисунок 2"/>
          <p:cNvSpPr>
            <a:spLocks noGrp="1"/>
          </p:cNvSpPr>
          <p:nvPr>
            <p:ph type="pic" sz="quarter" idx="10" hasCustomPrompt="1"/>
          </p:nvPr>
        </p:nvSpPr>
        <p:spPr>
          <a:xfrm>
            <a:off x="3421623" y="3038751"/>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17" name="Рисунок 2"/>
          <p:cNvSpPr>
            <a:spLocks noGrp="1"/>
          </p:cNvSpPr>
          <p:nvPr>
            <p:ph type="pic" sz="quarter" idx="11" hasCustomPrompt="1"/>
          </p:nvPr>
        </p:nvSpPr>
        <p:spPr>
          <a:xfrm>
            <a:off x="6366753" y="3038751"/>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18" name="Рисунок 2"/>
          <p:cNvSpPr>
            <a:spLocks noGrp="1"/>
          </p:cNvSpPr>
          <p:nvPr>
            <p:ph type="pic" sz="quarter" idx="12" hasCustomPrompt="1"/>
          </p:nvPr>
        </p:nvSpPr>
        <p:spPr>
          <a:xfrm>
            <a:off x="9311883" y="3038751"/>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19" name="Рисунок 2"/>
          <p:cNvSpPr>
            <a:spLocks noGrp="1"/>
          </p:cNvSpPr>
          <p:nvPr>
            <p:ph type="pic" sz="quarter" idx="13" hasCustomPrompt="1"/>
          </p:nvPr>
        </p:nvSpPr>
        <p:spPr>
          <a:xfrm>
            <a:off x="12257013" y="3038751"/>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21" name="Рисунок 2"/>
          <p:cNvSpPr>
            <a:spLocks noGrp="1"/>
          </p:cNvSpPr>
          <p:nvPr>
            <p:ph type="pic" sz="quarter" idx="14" hasCustomPrompt="1"/>
          </p:nvPr>
        </p:nvSpPr>
        <p:spPr>
          <a:xfrm>
            <a:off x="15202143" y="3038751"/>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22" name="Рисунок 2"/>
          <p:cNvSpPr>
            <a:spLocks noGrp="1"/>
          </p:cNvSpPr>
          <p:nvPr>
            <p:ph type="pic" sz="quarter" idx="15" hasCustomPrompt="1"/>
          </p:nvPr>
        </p:nvSpPr>
        <p:spPr>
          <a:xfrm>
            <a:off x="18147273" y="3038751"/>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23" name="Рисунок 2"/>
          <p:cNvSpPr>
            <a:spLocks noGrp="1"/>
          </p:cNvSpPr>
          <p:nvPr>
            <p:ph type="pic" sz="quarter" idx="16" hasCustomPrompt="1"/>
          </p:nvPr>
        </p:nvSpPr>
        <p:spPr>
          <a:xfrm>
            <a:off x="3421623" y="5084463"/>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24" name="Рисунок 2"/>
          <p:cNvSpPr>
            <a:spLocks noGrp="1"/>
          </p:cNvSpPr>
          <p:nvPr>
            <p:ph type="pic" sz="quarter" idx="17" hasCustomPrompt="1"/>
          </p:nvPr>
        </p:nvSpPr>
        <p:spPr>
          <a:xfrm>
            <a:off x="6366753" y="5084463"/>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25" name="Рисунок 2"/>
          <p:cNvSpPr>
            <a:spLocks noGrp="1"/>
          </p:cNvSpPr>
          <p:nvPr>
            <p:ph type="pic" sz="quarter" idx="18" hasCustomPrompt="1"/>
          </p:nvPr>
        </p:nvSpPr>
        <p:spPr>
          <a:xfrm>
            <a:off x="9311883" y="5084463"/>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26" name="Рисунок 2"/>
          <p:cNvSpPr>
            <a:spLocks noGrp="1"/>
          </p:cNvSpPr>
          <p:nvPr>
            <p:ph type="pic" sz="quarter" idx="19" hasCustomPrompt="1"/>
          </p:nvPr>
        </p:nvSpPr>
        <p:spPr>
          <a:xfrm>
            <a:off x="12257013" y="5084463"/>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27" name="Рисунок 2"/>
          <p:cNvSpPr>
            <a:spLocks noGrp="1"/>
          </p:cNvSpPr>
          <p:nvPr>
            <p:ph type="pic" sz="quarter" idx="20" hasCustomPrompt="1"/>
          </p:nvPr>
        </p:nvSpPr>
        <p:spPr>
          <a:xfrm>
            <a:off x="15202143" y="5084463"/>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28" name="Рисунок 2"/>
          <p:cNvSpPr>
            <a:spLocks noGrp="1"/>
          </p:cNvSpPr>
          <p:nvPr>
            <p:ph type="pic" sz="quarter" idx="21" hasCustomPrompt="1"/>
          </p:nvPr>
        </p:nvSpPr>
        <p:spPr>
          <a:xfrm>
            <a:off x="18147273" y="5084463"/>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29" name="Рисунок 2"/>
          <p:cNvSpPr>
            <a:spLocks noGrp="1"/>
          </p:cNvSpPr>
          <p:nvPr>
            <p:ph type="pic" sz="quarter" idx="22" hasCustomPrompt="1"/>
          </p:nvPr>
        </p:nvSpPr>
        <p:spPr>
          <a:xfrm>
            <a:off x="3421623" y="7130175"/>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30" name="Рисунок 2"/>
          <p:cNvSpPr>
            <a:spLocks noGrp="1"/>
          </p:cNvSpPr>
          <p:nvPr>
            <p:ph type="pic" sz="quarter" idx="23" hasCustomPrompt="1"/>
          </p:nvPr>
        </p:nvSpPr>
        <p:spPr>
          <a:xfrm>
            <a:off x="6366753" y="7130175"/>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31" name="Рисунок 2"/>
          <p:cNvSpPr>
            <a:spLocks noGrp="1"/>
          </p:cNvSpPr>
          <p:nvPr>
            <p:ph type="pic" sz="quarter" idx="24" hasCustomPrompt="1"/>
          </p:nvPr>
        </p:nvSpPr>
        <p:spPr>
          <a:xfrm>
            <a:off x="9311883" y="7130175"/>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32" name="Рисунок 2"/>
          <p:cNvSpPr>
            <a:spLocks noGrp="1"/>
          </p:cNvSpPr>
          <p:nvPr>
            <p:ph type="pic" sz="quarter" idx="25" hasCustomPrompt="1"/>
          </p:nvPr>
        </p:nvSpPr>
        <p:spPr>
          <a:xfrm>
            <a:off x="12257013" y="7130175"/>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33" name="Рисунок 2"/>
          <p:cNvSpPr>
            <a:spLocks noGrp="1"/>
          </p:cNvSpPr>
          <p:nvPr>
            <p:ph type="pic" sz="quarter" idx="26" hasCustomPrompt="1"/>
          </p:nvPr>
        </p:nvSpPr>
        <p:spPr>
          <a:xfrm>
            <a:off x="15202143" y="7130175"/>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
        <p:nvSpPr>
          <p:cNvPr id="34" name="Рисунок 2"/>
          <p:cNvSpPr>
            <a:spLocks noGrp="1"/>
          </p:cNvSpPr>
          <p:nvPr>
            <p:ph type="pic" sz="quarter" idx="27" hasCustomPrompt="1"/>
          </p:nvPr>
        </p:nvSpPr>
        <p:spPr>
          <a:xfrm>
            <a:off x="18147273" y="7130175"/>
            <a:ext cx="2602931" cy="1773537"/>
          </a:xfrm>
          <a:prstGeom prst="roundRect">
            <a:avLst>
              <a:gd name="adj" fmla="val 8074"/>
            </a:avLst>
          </a:prstGeom>
          <a:solidFill>
            <a:schemeClr val="bg2"/>
          </a:solidFill>
        </p:spPr>
        <p:txBody>
          <a:bodyPr/>
          <a:lstStyle>
            <a:lvl1pPr marL="0" indent="0">
              <a:buNone/>
              <a:defRPr/>
            </a:lvl1pPr>
          </a:lstStyle>
          <a:p>
            <a:r>
              <a:rPr lang="en-US" dirty="0" err="1"/>
              <a:t>img</a:t>
            </a:r>
            <a:endParaRPr lang="en-US" dirty="0"/>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Текст заголовка"/>
          <p:cNvSpPr txBox="1">
            <a:spLocks noGrp="1"/>
          </p:cNvSpPr>
          <p:nvPr>
            <p:ph type="title"/>
          </p:nvPr>
        </p:nvSpPr>
        <p:spPr>
          <a:xfrm>
            <a:off x="1689100" y="355600"/>
            <a:ext cx="21005800" cy="2286000"/>
          </a:xfrm>
          <a:prstGeom prst="rect">
            <a:avLst/>
          </a:prstGeom>
          <a:ln w="12700">
            <a:miter lim="400000"/>
          </a:ln>
        </p:spPr>
        <p:txBody>
          <a:bodyPr lIns="50800" tIns="50800" rIns="50800" bIns="50800" anchor="ctr">
            <a:normAutofit/>
          </a:bodyPr>
          <a:lstStyle/>
          <a:p>
            <a:r>
              <a:t>Текст заголовка</a:t>
            </a:r>
          </a:p>
        </p:txBody>
      </p:sp>
      <p:sp>
        <p:nvSpPr>
          <p:cNvPr id="3" name="Уровень текста 1…"/>
          <p:cNvSpPr txBox="1">
            <a:spLocks noGrp="1"/>
          </p:cNvSpPr>
          <p:nvPr>
            <p:ph type="body" idx="1"/>
          </p:nvPr>
        </p:nvSpPr>
        <p:spPr>
          <a:xfrm>
            <a:off x="1689100" y="3149600"/>
            <a:ext cx="21005800" cy="9296400"/>
          </a:xfrm>
          <a:prstGeom prst="rect">
            <a:avLst/>
          </a:prstGeom>
          <a:ln w="12700">
            <a:miter lim="400000"/>
          </a:ln>
        </p:spPr>
        <p:txBody>
          <a:bodyPr lIns="50800" tIns="50800" rIns="50800" bIns="50800" anchor="ctr">
            <a:normAutofit/>
          </a:bodyPr>
          <a:lstStyle/>
          <a:p>
            <a:r>
              <a:t>Уровень текста 1</a:t>
            </a:r>
          </a:p>
          <a:p>
            <a:pPr lvl="1"/>
            <a:r>
              <a:t>Уровень текста 2</a:t>
            </a:r>
          </a:p>
          <a:p>
            <a:pPr lvl="2"/>
            <a:r>
              <a:t>Уровень текста 3</a:t>
            </a:r>
          </a:p>
          <a:p>
            <a:pPr lvl="3"/>
            <a:r>
              <a:t>Уровень текста 4</a:t>
            </a:r>
          </a:p>
          <a:p>
            <a:pPr lvl="4"/>
            <a:r>
              <a:t>Уровень текста 5</a:t>
            </a:r>
          </a:p>
        </p:txBody>
      </p:sp>
      <p:sp>
        <p:nvSpPr>
          <p:cNvPr id="4" name="Номер слайда"/>
          <p:cNvSpPr txBox="1">
            <a:spLocks noGrp="1"/>
          </p:cNvSpPr>
          <p:nvPr>
            <p:ph type="sldNum" sz="quarter" idx="2"/>
          </p:nvPr>
        </p:nvSpPr>
        <p:spPr>
          <a:xfrm>
            <a:off x="11959031" y="13081000"/>
            <a:ext cx="453238" cy="461059"/>
          </a:xfrm>
          <a:prstGeom prst="rect">
            <a:avLst/>
          </a:prstGeom>
          <a:ln w="12700">
            <a:miter lim="400000"/>
          </a:ln>
        </p:spPr>
        <p:txBody>
          <a:bodyPr wrap="none" lIns="50800" tIns="50800" rIns="50800" bIns="50800">
            <a:spAutoFit/>
          </a:bodyPr>
          <a:lstStyle>
            <a:lvl1pPr>
              <a:defRPr sz="2400" b="0">
                <a:latin typeface="Calibri" panose="020F0502020204030204" charset="0"/>
                <a:ea typeface="Calibri" panose="020F0502020204030204" charset="0"/>
                <a:cs typeface="Calibri" panose="020F0502020204030204" charset="0"/>
                <a:sym typeface="Helvetica Neue Light"/>
              </a:defRPr>
            </a:lvl1pPr>
          </a:lstStyle>
          <a:p>
            <a:fld id="{86CB4B4D-7CA3-9044-876B-883B54F8677D}" type="slidenum">
              <a:rPr/>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ransition spd="med"/>
  <p:txStyles>
    <p:titleStyle>
      <a:lvl1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Calibri" panose="020F0502020204030204" charset="0"/>
          <a:ea typeface="Calibri" panose="020F0502020204030204" charset="0"/>
          <a:cs typeface="Calibri" panose="020F0502020204030204" charset="0"/>
          <a:sym typeface="Helvetica Neue Medium"/>
        </a:defRPr>
      </a:lvl1pPr>
      <a:lvl2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2pPr>
      <a:lvl3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3pPr>
      <a:lvl4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4pPr>
      <a:lvl5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5pPr>
      <a:lvl6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6pPr>
      <a:lvl7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7pPr>
      <a:lvl8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8pPr>
      <a:lvl9pPr marL="0" marR="0" indent="0" algn="ctr" defTabSz="825500" rtl="0" latinLnBrk="0">
        <a:lnSpc>
          <a:spcPct val="100000"/>
        </a:lnSpc>
        <a:spcBef>
          <a:spcPts val="0"/>
        </a:spcBef>
        <a:spcAft>
          <a:spcPts val="0"/>
        </a:spcAft>
        <a:buClrTx/>
        <a:buSzTx/>
        <a:buFontTx/>
        <a:buNone/>
        <a:defRPr sz="11200" b="0" i="0" u="none" strike="noStrike" cap="none" spc="0" baseline="0">
          <a:ln>
            <a:noFill/>
          </a:ln>
          <a:solidFill>
            <a:srgbClr val="000000"/>
          </a:solidFill>
          <a:uFillTx/>
          <a:latin typeface="+mn-lt"/>
          <a:ea typeface="+mn-ea"/>
          <a:cs typeface="+mn-cs"/>
          <a:sym typeface="Helvetica Neue Medium"/>
        </a:defRPr>
      </a:lvl9pPr>
    </p:titleStyle>
    <p:bodyStyle>
      <a:lvl1pPr marL="344170" marR="0" indent="-344170" algn="l" defTabSz="825500" rtl="0" latinLnBrk="0">
        <a:lnSpc>
          <a:spcPct val="120000"/>
        </a:lnSpc>
        <a:spcBef>
          <a:spcPts val="2000"/>
        </a:spcBef>
        <a:spcAft>
          <a:spcPts val="0"/>
        </a:spcAft>
        <a:buClrTx/>
        <a:buSzPct val="125000"/>
        <a:buFontTx/>
        <a:buChar char="•"/>
        <a:defRPr sz="2600" b="0" i="0" u="none" strike="noStrike" cap="none" spc="0" baseline="0">
          <a:ln>
            <a:noFill/>
          </a:ln>
          <a:solidFill>
            <a:srgbClr val="646979"/>
          </a:solidFill>
          <a:uFillTx/>
          <a:latin typeface="Calibri" panose="020F0502020204030204" charset="0"/>
          <a:ea typeface="Calibri" panose="020F0502020204030204" charset="0"/>
          <a:cs typeface="Calibri" panose="020F0502020204030204" charset="0"/>
          <a:sym typeface="Open Sans"/>
        </a:defRPr>
      </a:lvl1pPr>
      <a:lvl2pPr marL="979170" marR="0" indent="-344170" algn="l" defTabSz="825500" rtl="0" latinLnBrk="0">
        <a:lnSpc>
          <a:spcPct val="120000"/>
        </a:lnSpc>
        <a:spcBef>
          <a:spcPts val="2000"/>
        </a:spcBef>
        <a:spcAft>
          <a:spcPts val="0"/>
        </a:spcAft>
        <a:buClrTx/>
        <a:buSzPct val="125000"/>
        <a:buFontTx/>
        <a:buChar char="•"/>
        <a:defRPr sz="2600" b="0" i="0" u="none" strike="noStrike" cap="none" spc="0" baseline="0">
          <a:ln>
            <a:noFill/>
          </a:ln>
          <a:solidFill>
            <a:srgbClr val="646979"/>
          </a:solidFill>
          <a:uFillTx/>
          <a:latin typeface="Calibri" panose="020F0502020204030204" charset="0"/>
          <a:ea typeface="Calibri" panose="020F0502020204030204" charset="0"/>
          <a:cs typeface="Calibri" panose="020F0502020204030204" charset="0"/>
          <a:sym typeface="Open Sans"/>
        </a:defRPr>
      </a:lvl2pPr>
      <a:lvl3pPr marL="1614170" marR="0" indent="-344170" algn="l" defTabSz="825500" rtl="0" latinLnBrk="0">
        <a:lnSpc>
          <a:spcPct val="120000"/>
        </a:lnSpc>
        <a:spcBef>
          <a:spcPts val="2000"/>
        </a:spcBef>
        <a:spcAft>
          <a:spcPts val="0"/>
        </a:spcAft>
        <a:buClrTx/>
        <a:buSzPct val="125000"/>
        <a:buFontTx/>
        <a:buChar char="•"/>
        <a:defRPr sz="2600" b="0" i="0" u="none" strike="noStrike" cap="none" spc="0" baseline="0">
          <a:ln>
            <a:noFill/>
          </a:ln>
          <a:solidFill>
            <a:srgbClr val="646979"/>
          </a:solidFill>
          <a:uFillTx/>
          <a:latin typeface="Calibri" panose="020F0502020204030204" charset="0"/>
          <a:ea typeface="Calibri" panose="020F0502020204030204" charset="0"/>
          <a:cs typeface="Calibri" panose="020F0502020204030204" charset="0"/>
          <a:sym typeface="Open Sans"/>
        </a:defRPr>
      </a:lvl3pPr>
      <a:lvl4pPr marL="2249170" marR="0" indent="-344170" algn="l" defTabSz="825500" rtl="0" latinLnBrk="0">
        <a:lnSpc>
          <a:spcPct val="120000"/>
        </a:lnSpc>
        <a:spcBef>
          <a:spcPts val="2000"/>
        </a:spcBef>
        <a:spcAft>
          <a:spcPts val="0"/>
        </a:spcAft>
        <a:buClrTx/>
        <a:buSzPct val="125000"/>
        <a:buFontTx/>
        <a:buChar char="•"/>
        <a:defRPr sz="2600" b="0" i="0" u="none" strike="noStrike" cap="none" spc="0" baseline="0">
          <a:ln>
            <a:noFill/>
          </a:ln>
          <a:solidFill>
            <a:srgbClr val="646979"/>
          </a:solidFill>
          <a:uFillTx/>
          <a:latin typeface="Calibri" panose="020F0502020204030204" charset="0"/>
          <a:ea typeface="Calibri" panose="020F0502020204030204" charset="0"/>
          <a:cs typeface="Calibri" panose="020F0502020204030204" charset="0"/>
          <a:sym typeface="Open Sans"/>
        </a:defRPr>
      </a:lvl4pPr>
      <a:lvl5pPr marL="2884170" marR="0" indent="-344170" algn="l" defTabSz="825500" rtl="0" latinLnBrk="0">
        <a:lnSpc>
          <a:spcPct val="120000"/>
        </a:lnSpc>
        <a:spcBef>
          <a:spcPts val="2000"/>
        </a:spcBef>
        <a:spcAft>
          <a:spcPts val="0"/>
        </a:spcAft>
        <a:buClrTx/>
        <a:buSzPct val="125000"/>
        <a:buFontTx/>
        <a:buChar char="•"/>
        <a:defRPr sz="2600" b="0" i="0" u="none" strike="noStrike" cap="none" spc="0" baseline="0">
          <a:ln>
            <a:noFill/>
          </a:ln>
          <a:solidFill>
            <a:srgbClr val="646979"/>
          </a:solidFill>
          <a:uFillTx/>
          <a:latin typeface="Calibri" panose="020F0502020204030204" charset="0"/>
          <a:ea typeface="Calibri" panose="020F0502020204030204" charset="0"/>
          <a:cs typeface="Calibri" panose="020F0502020204030204" charset="0"/>
          <a:sym typeface="Open Sans"/>
        </a:defRPr>
      </a:lvl5pPr>
      <a:lvl6pPr marL="3519170" marR="0" indent="-344170" algn="l" defTabSz="825500" rtl="0" latinLnBrk="0">
        <a:lnSpc>
          <a:spcPct val="120000"/>
        </a:lnSpc>
        <a:spcBef>
          <a:spcPts val="2000"/>
        </a:spcBef>
        <a:spcAft>
          <a:spcPts val="0"/>
        </a:spcAft>
        <a:buClrTx/>
        <a:buSzPct val="125000"/>
        <a:buFontTx/>
        <a:buChar char="•"/>
        <a:defRPr sz="2600" b="0" i="0" u="none" strike="noStrike" cap="none" spc="0" baseline="0">
          <a:ln>
            <a:noFill/>
          </a:ln>
          <a:solidFill>
            <a:srgbClr val="646979"/>
          </a:solidFill>
          <a:uFillTx/>
          <a:latin typeface="Open Sans"/>
          <a:ea typeface="Open Sans"/>
          <a:cs typeface="Open Sans"/>
          <a:sym typeface="Open Sans"/>
        </a:defRPr>
      </a:lvl6pPr>
      <a:lvl7pPr marL="4154170" marR="0" indent="-344170" algn="l" defTabSz="825500" rtl="0" latinLnBrk="0">
        <a:lnSpc>
          <a:spcPct val="120000"/>
        </a:lnSpc>
        <a:spcBef>
          <a:spcPts val="2000"/>
        </a:spcBef>
        <a:spcAft>
          <a:spcPts val="0"/>
        </a:spcAft>
        <a:buClrTx/>
        <a:buSzPct val="125000"/>
        <a:buFontTx/>
        <a:buChar char="•"/>
        <a:defRPr sz="2600" b="0" i="0" u="none" strike="noStrike" cap="none" spc="0" baseline="0">
          <a:ln>
            <a:noFill/>
          </a:ln>
          <a:solidFill>
            <a:srgbClr val="646979"/>
          </a:solidFill>
          <a:uFillTx/>
          <a:latin typeface="Open Sans"/>
          <a:ea typeface="Open Sans"/>
          <a:cs typeface="Open Sans"/>
          <a:sym typeface="Open Sans"/>
        </a:defRPr>
      </a:lvl7pPr>
      <a:lvl8pPr marL="4789170" marR="0" indent="-344170" algn="l" defTabSz="825500" rtl="0" latinLnBrk="0">
        <a:lnSpc>
          <a:spcPct val="120000"/>
        </a:lnSpc>
        <a:spcBef>
          <a:spcPts val="2000"/>
        </a:spcBef>
        <a:spcAft>
          <a:spcPts val="0"/>
        </a:spcAft>
        <a:buClrTx/>
        <a:buSzPct val="125000"/>
        <a:buFontTx/>
        <a:buChar char="•"/>
        <a:defRPr sz="2600" b="0" i="0" u="none" strike="noStrike" cap="none" spc="0" baseline="0">
          <a:ln>
            <a:noFill/>
          </a:ln>
          <a:solidFill>
            <a:srgbClr val="646979"/>
          </a:solidFill>
          <a:uFillTx/>
          <a:latin typeface="Open Sans"/>
          <a:ea typeface="Open Sans"/>
          <a:cs typeface="Open Sans"/>
          <a:sym typeface="Open Sans"/>
        </a:defRPr>
      </a:lvl8pPr>
      <a:lvl9pPr marL="5424170" marR="0" indent="-344170" algn="l" defTabSz="825500" rtl="0" latinLnBrk="0">
        <a:lnSpc>
          <a:spcPct val="120000"/>
        </a:lnSpc>
        <a:spcBef>
          <a:spcPts val="2000"/>
        </a:spcBef>
        <a:spcAft>
          <a:spcPts val="0"/>
        </a:spcAft>
        <a:buClrTx/>
        <a:buSzPct val="125000"/>
        <a:buFontTx/>
        <a:buChar char="•"/>
        <a:defRPr sz="2600" b="0" i="0" u="none" strike="noStrike" cap="none" spc="0" baseline="0">
          <a:ln>
            <a:noFill/>
          </a:ln>
          <a:solidFill>
            <a:srgbClr val="646979"/>
          </a:solidFill>
          <a:uFillTx/>
          <a:latin typeface="Open Sans"/>
          <a:ea typeface="Open Sans"/>
          <a:cs typeface="Open Sans"/>
          <a:sym typeface="Open Sans"/>
        </a:defRPr>
      </a:lvl9pPr>
    </p:bodyStyle>
    <p:otherStyle>
      <a:lvl1pPr marL="0" marR="0" indent="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1pPr>
      <a:lvl2pPr marL="0" marR="0" indent="2286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2pPr>
      <a:lvl3pPr marL="0" marR="0" indent="4572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3pPr>
      <a:lvl4pPr marL="0" marR="0" indent="6858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4pPr>
      <a:lvl5pPr marL="0" marR="0" indent="9144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5pPr>
      <a:lvl6pPr marL="0" marR="0" indent="11430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6pPr>
      <a:lvl7pPr marL="0" marR="0" indent="13716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7pPr>
      <a:lvl8pPr marL="0" marR="0" indent="16002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8pPr>
      <a:lvl9pPr marL="0" marR="0" indent="1828800" algn="ctr" defTabSz="825500" latinLnBrk="0">
        <a:lnSpc>
          <a:spcPct val="100000"/>
        </a:lnSpc>
        <a:spcBef>
          <a:spcPts val="0"/>
        </a:spcBef>
        <a:spcAft>
          <a:spcPts val="0"/>
        </a:spcAft>
        <a:buClrTx/>
        <a:buSzTx/>
        <a:buFontTx/>
        <a:buNone/>
        <a:defRPr sz="2400" b="0" i="0" u="none" strike="noStrike" cap="none" spc="0" baseline="0">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a:gsLst>
            <a:gs pos="0">
              <a:schemeClr val="accent1">
                <a:lumMod val="5000"/>
                <a:lumOff val="9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p:nvSpPr>
          <p:cNvPr id="10" name="矩形 9"/>
          <p:cNvSpPr/>
          <p:nvPr/>
        </p:nvSpPr>
        <p:spPr>
          <a:xfrm>
            <a:off x="1235" y="0"/>
            <a:ext cx="24382800" cy="13716000"/>
          </a:xfrm>
          <a:prstGeom prst="rect">
            <a:avLst/>
          </a:prstGeom>
          <a:gradFill flip="none" rotWithShape="1">
            <a:gsLst>
              <a:gs pos="0">
                <a:schemeClr val="accent2"/>
              </a:gs>
              <a:gs pos="100000">
                <a:schemeClr val="accent1"/>
              </a:gs>
            </a:gsLst>
            <a:lin ang="3403977" scaled="0"/>
          </a:gradFill>
          <a:ln w="12700" cap="flat">
            <a:noFill/>
            <a:miter lim="400000"/>
          </a:ln>
          <a:effectLst/>
        </p:spPr>
        <p:txBody>
          <a:bodyPr rot="0" vertOverflow="overflow" horzOverflow="overflow" vert="horz" wrap="square" lIns="0" tIns="0" rIns="0" bIns="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endParaRPr kumimoji="0" lang="zh-CN" altLang="en-US" sz="3200" b="0" i="0" u="none" strike="noStrike" cap="none" spc="0" normalizeH="0" baseline="0">
              <a:ln>
                <a:noFill/>
              </a:ln>
              <a:solidFill>
                <a:srgbClr val="FFFFFF"/>
              </a:solidFill>
              <a:effectLst/>
              <a:uFillTx/>
              <a:latin typeface="+mn-lt"/>
              <a:ea typeface="+mn-ea"/>
              <a:cs typeface="+mn-cs"/>
              <a:sym typeface="Helvetica Neue Medium"/>
            </a:endParaRPr>
          </a:p>
        </p:txBody>
      </p:sp>
      <p:grpSp>
        <p:nvGrpSpPr>
          <p:cNvPr id="9" name="组合 8"/>
          <p:cNvGrpSpPr/>
          <p:nvPr/>
        </p:nvGrpSpPr>
        <p:grpSpPr>
          <a:xfrm>
            <a:off x="7491561" y="2119477"/>
            <a:ext cx="9400878" cy="9400879"/>
            <a:chOff x="5838" y="3338"/>
            <a:chExt cx="14805" cy="14805"/>
          </a:xfrm>
        </p:grpSpPr>
        <p:sp>
          <p:nvSpPr>
            <p:cNvPr id="38" name="Кружок"/>
            <p:cNvSpPr/>
            <p:nvPr/>
          </p:nvSpPr>
          <p:spPr>
            <a:xfrm>
              <a:off x="5838" y="3338"/>
              <a:ext cx="14805" cy="14805"/>
            </a:xfrm>
            <a:prstGeom prst="ellipse">
              <a:avLst/>
            </a:prstGeom>
            <a:solidFill>
              <a:srgbClr val="FFFFFF"/>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Calibri" panose="020F0502020204030204" charset="0"/>
                <a:ea typeface="Calibri" panose="020F0502020204030204" charset="0"/>
                <a:cs typeface="Calibri" panose="020F0502020204030204" charset="0"/>
              </a:endParaRPr>
            </a:p>
          </p:txBody>
        </p:sp>
        <p:sp>
          <p:nvSpPr>
            <p:cNvPr id="40" name="Radiance"/>
            <p:cNvSpPr txBox="1"/>
            <p:nvPr/>
          </p:nvSpPr>
          <p:spPr>
            <a:xfrm>
              <a:off x="6748" y="11797"/>
              <a:ext cx="12983" cy="2098"/>
            </a:xfrm>
            <a:prstGeom prst="rect">
              <a:avLst/>
            </a:prstGeom>
            <a:ln w="12700">
              <a:miter lim="400000"/>
            </a:ln>
          </p:spPr>
          <p:txBody>
            <a:bodyPr wrap="none" lIns="50800" tIns="50800" rIns="50800" bIns="50800" anchor="ctr">
              <a:spAutoFit/>
            </a:bodyPr>
            <a:lstStyle>
              <a:lvl1pPr>
                <a:defRPr sz="8000" b="0">
                  <a:solidFill>
                    <a:srgbClr val="31333E"/>
                  </a:solidFill>
                  <a:latin typeface="Maven Pro Bold"/>
                  <a:ea typeface="Maven Pro Bold"/>
                  <a:cs typeface="Maven Pro Bold"/>
                  <a:sym typeface="Maven Pro Bold"/>
                </a:defRPr>
              </a:lvl1pPr>
            </a:lstStyle>
            <a:p>
              <a:pPr algn="ctr"/>
              <a:r>
                <a:rPr lang="ru-RU" altLang="en-US" dirty="0">
                  <a:solidFill>
                    <a:schemeClr val="tx1"/>
                  </a:solidFill>
                  <a:latin typeface="Calibri" panose="020F0502020204030204" charset="0"/>
                  <a:ea typeface="Calibri" panose="020F0502020204030204" charset="0"/>
                  <a:cs typeface="Calibri" panose="020F0502020204030204" charset="0"/>
                </a:rPr>
                <a:t>Активный чек-лист</a:t>
              </a:r>
              <a:endParaRPr lang="ru-RU" altLang="en-US" dirty="0">
                <a:solidFill>
                  <a:schemeClr val="tx1"/>
                </a:solidFill>
                <a:latin typeface="Calibri" panose="020F0502020204030204" charset="0"/>
                <a:ea typeface="Calibri" panose="020F0502020204030204" charset="0"/>
                <a:cs typeface="Calibri" panose="020F0502020204030204" charset="0"/>
              </a:endParaRPr>
            </a:p>
          </p:txBody>
        </p:sp>
        <p:sp>
          <p:nvSpPr>
            <p:cNvPr id="41" name="Premium PowerPoint, Keynote, Google Slides Template"/>
            <p:cNvSpPr txBox="1"/>
            <p:nvPr/>
          </p:nvSpPr>
          <p:spPr>
            <a:xfrm>
              <a:off x="7695" y="13813"/>
              <a:ext cx="10929" cy="741"/>
            </a:xfrm>
            <a:prstGeom prst="rect">
              <a:avLst/>
            </a:prstGeom>
            <a:ln w="12700">
              <a:miter lim="400000"/>
            </a:ln>
          </p:spPr>
          <p:txBody>
            <a:bodyPr wrap="square" lIns="50800" tIns="50800" rIns="50800" bIns="50800" anchor="ctr">
              <a:spAutoFit/>
            </a:bodyPr>
            <a:lstStyle>
              <a:lvl1pPr>
                <a:defRPr sz="2000" b="0">
                  <a:solidFill>
                    <a:srgbClr val="646979"/>
                  </a:solidFill>
                  <a:latin typeface="OpenSans-Regular"/>
                  <a:ea typeface="OpenSans-Regular"/>
                  <a:cs typeface="OpenSans-Regular"/>
                  <a:sym typeface="OpenSans-Regular"/>
                </a:defRPr>
              </a:lvl1pPr>
            </a:lstStyle>
            <a:p>
              <a:pPr algn="dist"/>
              <a:endParaRPr lang="ru-RU" altLang="zh-CN" sz="2400" dirty="0">
                <a:solidFill>
                  <a:schemeClr val="bg2"/>
                </a:solidFill>
                <a:latin typeface="Calibri" panose="020F0502020204030204" charset="0"/>
                <a:ea typeface="Calibri" panose="020F0502020204030204" charset="0"/>
                <a:cs typeface="Calibri" panose="020F0502020204030204" charset="0"/>
              </a:endParaRPr>
            </a:p>
          </p:txBody>
        </p:sp>
      </p:grpSp>
      <p:pic>
        <p:nvPicPr>
          <p:cNvPr id="2" name="Изображение 1" descr="лого пнг"/>
          <p:cNvPicPr>
            <a:picLocks noChangeAspect="1"/>
          </p:cNvPicPr>
          <p:nvPr/>
        </p:nvPicPr>
        <p:blipFill>
          <a:blip r:embed="rId1"/>
          <a:stretch>
            <a:fillRect/>
          </a:stretch>
        </p:blipFill>
        <p:spPr>
          <a:xfrm>
            <a:off x="9898380" y="3554095"/>
            <a:ext cx="4485005" cy="3705225"/>
          </a:xfrm>
          <a:prstGeom prst="rect">
            <a:avLst/>
          </a:prstGeom>
        </p:spPr>
      </p:pic>
      <p:sp>
        <p:nvSpPr>
          <p:cNvPr id="4" name="Текстовое поле 3"/>
          <p:cNvSpPr txBox="1"/>
          <p:nvPr/>
        </p:nvSpPr>
        <p:spPr>
          <a:xfrm>
            <a:off x="8417560" y="9053513"/>
            <a:ext cx="7445375" cy="1024890"/>
          </a:xfrm>
          <a:prstGeom prst="rect">
            <a:avLst/>
          </a:prstGeom>
          <a:noFill/>
          <a:ln w="12700" cap="flat">
            <a:noFill/>
            <a:miter lim="400000"/>
          </a:ln>
        </p:spPr>
        <p:style>
          <a:lnRef idx="0">
            <a:scrgbClr r="0" g="0" b="0"/>
          </a:lnRef>
          <a:fillRef idx="0">
            <a:scrgbClr r="0" g="0" b="0"/>
          </a:fillRef>
          <a:effectRef idx="0">
            <a:scrgbClr r="0" g="0" b="0"/>
          </a:effectRef>
          <a:fontRef idx="none"/>
        </p:style>
        <p:txBody>
          <a:bodyPr rot="0" vertOverflow="overflow" horzOverflow="overflow" vert="horz" wrap="square" lIns="50800" tIns="50800" rIns="50800" bIns="50800" numCol="1" spcCol="38100" rtlCol="0" anchor="ctr" forceAA="0">
            <a:spAutoFit/>
          </a:bodyPr>
          <a:p>
            <a:pPr marL="0" marR="0" indent="0" algn="ctr" defTabSz="825500" rtl="0" fontAlgn="auto" latinLnBrk="0" hangingPunct="0">
              <a:lnSpc>
                <a:spcPct val="100000"/>
              </a:lnSpc>
              <a:spcBef>
                <a:spcPts val="0"/>
              </a:spcBef>
              <a:spcAft>
                <a:spcPts val="0"/>
              </a:spcAft>
              <a:buClrTx/>
              <a:buSzTx/>
              <a:buFontTx/>
              <a:buNone/>
            </a:pPr>
            <a:r>
              <a:rPr kumimoji="0" lang="ru-RU" altLang="en-US" sz="3000" b="1" i="0" u="none" strike="noStrike" cap="none" spc="0" normalizeH="0" baseline="0">
                <a:ln>
                  <a:noFill/>
                </a:ln>
                <a:solidFill>
                  <a:srgbClr val="2F313F"/>
                </a:solidFill>
                <a:effectLst/>
                <a:uFillTx/>
                <a:latin typeface="Helvetica Neue"/>
                <a:ea typeface="Helvetica Neue"/>
                <a:cs typeface="Helvetica Neue"/>
                <a:sym typeface="Helvetica Neue"/>
              </a:rPr>
              <a:t>Схема работы платформы</a:t>
            </a:r>
            <a:endParaRPr kumimoji="0" lang="ru-RU" altLang="en-US" sz="3000" b="1" i="0" u="none" strike="noStrike" cap="none" spc="0" normalizeH="0" baseline="0">
              <a:ln>
                <a:noFill/>
              </a:ln>
              <a:solidFill>
                <a:srgbClr val="2F313F"/>
              </a:solidFill>
              <a:effectLst/>
              <a:uFillTx/>
              <a:latin typeface="Helvetica Neue"/>
              <a:ea typeface="Helvetica Neue"/>
              <a:cs typeface="Helvetica Neue"/>
              <a:sym typeface="Helvetica Neue"/>
            </a:endParaRP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text slide"/>
          <p:cNvSpPr txBox="1"/>
          <p:nvPr/>
        </p:nvSpPr>
        <p:spPr>
          <a:xfrm>
            <a:off x="1914525" y="1372870"/>
            <a:ext cx="8503285" cy="3056255"/>
          </a:xfrm>
          <a:prstGeom prst="rect">
            <a:avLst/>
          </a:prstGeom>
          <a:ln w="12700">
            <a:miter lim="400000"/>
          </a:ln>
        </p:spPr>
        <p:txBody>
          <a:bodyPr wrap="square" lIns="50800" tIns="50800" rIns="50800" bIns="50800" anchor="ctr">
            <a:spAutoFit/>
          </a:bodyPr>
          <a:lstStyle>
            <a:lvl1pPr algn="l">
              <a:defRPr sz="8000" b="0">
                <a:solidFill>
                  <a:srgbClr val="31333D"/>
                </a:solidFill>
                <a:latin typeface="Maven Pro Medium"/>
                <a:ea typeface="Maven Pro Medium"/>
                <a:cs typeface="Maven Pro Medium"/>
                <a:sym typeface="Maven Pro Medium"/>
              </a:defRPr>
            </a:lvl1pPr>
          </a:lstStyle>
          <a:p>
            <a:r>
              <a:rPr lang="ru-RU" sz="9600">
                <a:latin typeface="Calibri" panose="020F0502020204030204" charset="0"/>
                <a:ea typeface="Calibri" panose="020F0502020204030204" charset="0"/>
                <a:cs typeface="Calibri" panose="020F0502020204030204" charset="0"/>
              </a:rPr>
              <a:t>        Шаг 1 </a:t>
            </a:r>
            <a:r>
              <a:rPr lang="en-US" sz="9600">
                <a:latin typeface="Calibri" panose="020F0502020204030204" charset="0"/>
                <a:ea typeface="Calibri" panose="020F0502020204030204" charset="0"/>
                <a:cs typeface="Calibri" panose="020F0502020204030204" charset="0"/>
              </a:rPr>
              <a:t>“</a:t>
            </a:r>
            <a:r>
              <a:rPr lang="ru-RU" sz="9600">
                <a:latin typeface="Calibri" panose="020F0502020204030204" charset="0"/>
                <a:ea typeface="Calibri" panose="020F0502020204030204" charset="0"/>
                <a:cs typeface="Calibri" panose="020F0502020204030204" charset="0"/>
              </a:rPr>
              <a:t>Регистрация</a:t>
            </a:r>
            <a:r>
              <a:rPr lang="en-US" sz="9600">
                <a:latin typeface="Calibri" panose="020F0502020204030204" charset="0"/>
                <a:ea typeface="Calibri" panose="020F0502020204030204" charset="0"/>
                <a:cs typeface="Calibri" panose="020F0502020204030204" charset="0"/>
              </a:rPr>
              <a:t>”</a:t>
            </a:r>
            <a:r>
              <a:rPr sz="9600">
                <a:latin typeface="Calibri" panose="020F0502020204030204" charset="0"/>
                <a:ea typeface="Calibri" panose="020F0502020204030204" charset="0"/>
                <a:cs typeface="Calibri" panose="020F0502020204030204" charset="0"/>
              </a:rPr>
              <a:t> </a:t>
            </a:r>
            <a:r>
              <a:rPr>
                <a:latin typeface="Calibri" panose="020F0502020204030204" charset="0"/>
                <a:ea typeface="Calibri" panose="020F0502020204030204" charset="0"/>
                <a:cs typeface="Calibri" panose="020F0502020204030204" charset="0"/>
              </a:rPr>
              <a:t> </a:t>
            </a:r>
            <a:endParaRPr lang="zh-CN" sz="3600">
              <a:latin typeface="Calibri" panose="020F0502020204030204" charset="0"/>
              <a:ea typeface="Calibri" panose="020F0502020204030204" charset="0"/>
              <a:cs typeface="Calibri" panose="020F0502020204030204" charset="0"/>
            </a:endParaRPr>
          </a:p>
        </p:txBody>
      </p:sp>
      <p:sp>
        <p:nvSpPr>
          <p:cNvPr id="47" name="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p:cNvSpPr txBox="1"/>
          <p:nvPr/>
        </p:nvSpPr>
        <p:spPr>
          <a:xfrm>
            <a:off x="1914525" y="7170420"/>
            <a:ext cx="8435975" cy="3202305"/>
          </a:xfrm>
          <a:prstGeom prst="rect">
            <a:avLst/>
          </a:prstGeom>
          <a:ln w="12700">
            <a:miter lim="400000"/>
          </a:ln>
        </p:spPr>
        <p:txBody>
          <a:bodyPr wrap="square" lIns="50800" tIns="50800" rIns="50800" bIns="50800">
            <a:spAutoFit/>
          </a:bodyPr>
          <a:lstStyle/>
          <a:p>
            <a:pPr algn="l">
              <a:lnSpc>
                <a:spcPct val="120000"/>
              </a:lnSpc>
              <a:spcBef>
                <a:spcPts val="2000"/>
              </a:spcBef>
              <a:defRPr sz="2600" b="0">
                <a:solidFill>
                  <a:srgbClr val="646979"/>
                </a:solidFill>
                <a:latin typeface="Open Sans"/>
                <a:ea typeface="Open Sans"/>
                <a:cs typeface="Open Sans"/>
                <a:sym typeface="Open Sans"/>
              </a:defRPr>
            </a:pPr>
            <a:r>
              <a:rPr lang="ru-RU" sz="2800">
                <a:latin typeface="Cascadia Code Light" panose="020B0609020000020004" charset="0"/>
                <a:ea typeface="Calibri" panose="020F0502020204030204" charset="0"/>
                <a:cs typeface="Cascadia Code Light" panose="020B0609020000020004" charset="0"/>
              </a:rPr>
              <a:t>Пользователь должен зарегестрироваться на платформе, узказав </a:t>
            </a:r>
            <a:r>
              <a:rPr lang="ru-RU" sz="2800" u="sng">
                <a:latin typeface="Cascadia Code Light" panose="020B0609020000020004" charset="0"/>
                <a:ea typeface="Calibri" panose="020F0502020204030204" charset="0"/>
                <a:cs typeface="Cascadia Code Light" panose="020B0609020000020004" charset="0"/>
              </a:rPr>
              <a:t>ЛОГИН</a:t>
            </a:r>
            <a:r>
              <a:rPr lang="ru-RU" sz="2800">
                <a:latin typeface="Cascadia Code Light" panose="020B0609020000020004" charset="0"/>
                <a:ea typeface="Calibri" panose="020F0502020204030204" charset="0"/>
                <a:cs typeface="Cascadia Code Light" panose="020B0609020000020004" charset="0"/>
              </a:rPr>
              <a:t> и </a:t>
            </a:r>
            <a:r>
              <a:rPr lang="ru-RU" sz="2800" u="sng">
                <a:latin typeface="Cascadia Code Light" panose="020B0609020000020004" charset="0"/>
                <a:ea typeface="Calibri" panose="020F0502020204030204" charset="0"/>
                <a:cs typeface="Cascadia Code Light" panose="020B0609020000020004" charset="0"/>
              </a:rPr>
              <a:t>ПАРОЛЬ</a:t>
            </a:r>
            <a:r>
              <a:rPr lang="ru-RU" sz="2800">
                <a:latin typeface="Cascadia Code Light" panose="020B0609020000020004" charset="0"/>
                <a:ea typeface="Calibri" panose="020F0502020204030204" charset="0"/>
                <a:cs typeface="Cascadia Code Light" panose="020B0609020000020004" charset="0"/>
              </a:rPr>
              <a:t>. Его аккаунт будет занесёт в базу данных, что позволит ему использовать инструмент на разных устройствах и отслеживать свой прогресс.</a:t>
            </a:r>
            <a:endParaRPr lang="ru-RU" sz="2800">
              <a:latin typeface="Cascadia Code Light" panose="020B0609020000020004" charset="0"/>
              <a:ea typeface="Calibri" panose="020F0502020204030204" charset="0"/>
              <a:cs typeface="Cascadia Code Light" panose="020B0609020000020004" charset="0"/>
            </a:endParaRPr>
          </a:p>
        </p:txBody>
      </p:sp>
      <p:sp>
        <p:nvSpPr>
          <p:cNvPr id="48" name="Фигура"/>
          <p:cNvSpPr/>
          <p:nvPr/>
        </p:nvSpPr>
        <p:spPr>
          <a:xfrm>
            <a:off x="1914394" y="551972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a:latin typeface="Calibri" panose="020F0502020204030204" charset="0"/>
              <a:ea typeface="Calibri" panose="020F0502020204030204" charset="0"/>
              <a:cs typeface="Calibri" panose="020F0502020204030204" charset="0"/>
            </a:endParaRPr>
          </a:p>
        </p:txBody>
      </p:sp>
      <p:pic>
        <p:nvPicPr>
          <p:cNvPr id="2" name="Изображение 1" descr="Фронт - регестрация_2ч"/>
          <p:cNvPicPr>
            <a:picLocks noChangeAspect="1"/>
          </p:cNvPicPr>
          <p:nvPr/>
        </p:nvPicPr>
        <p:blipFill>
          <a:blip r:embed="rId1"/>
          <a:stretch>
            <a:fillRect/>
          </a:stretch>
        </p:blipFill>
        <p:spPr>
          <a:xfrm>
            <a:off x="11423650" y="784860"/>
            <a:ext cx="12489815" cy="12489815"/>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text slide"/>
          <p:cNvSpPr txBox="1"/>
          <p:nvPr/>
        </p:nvSpPr>
        <p:spPr>
          <a:xfrm>
            <a:off x="13722350" y="1583690"/>
            <a:ext cx="10462895" cy="3056255"/>
          </a:xfrm>
          <a:prstGeom prst="rect">
            <a:avLst/>
          </a:prstGeom>
          <a:ln w="12700">
            <a:miter lim="400000"/>
          </a:ln>
        </p:spPr>
        <p:txBody>
          <a:bodyPr wrap="square" lIns="50800" tIns="50800" rIns="50800" bIns="50800" anchor="ctr">
            <a:spAutoFit/>
          </a:bodyPr>
          <a:lstStyle>
            <a:lvl1pPr algn="l">
              <a:defRPr sz="8000" b="0">
                <a:solidFill>
                  <a:srgbClr val="31333D"/>
                </a:solidFill>
                <a:latin typeface="Maven Pro Medium"/>
                <a:ea typeface="Maven Pro Medium"/>
                <a:cs typeface="Maven Pro Medium"/>
                <a:sym typeface="Maven Pro Medium"/>
              </a:defRPr>
            </a:lvl1pPr>
          </a:lstStyle>
          <a:p>
            <a:r>
              <a:rPr lang="ru-RU" sz="9600">
                <a:latin typeface="Calibri" panose="020F0502020204030204" charset="0"/>
                <a:ea typeface="Calibri" panose="020F0502020204030204" charset="0"/>
                <a:cs typeface="Calibri" panose="020F0502020204030204" charset="0"/>
              </a:rPr>
              <a:t>             Шаг 2 </a:t>
            </a:r>
            <a:endParaRPr lang="ru-RU" sz="9600">
              <a:latin typeface="Calibri" panose="020F0502020204030204" charset="0"/>
              <a:ea typeface="Calibri" panose="020F0502020204030204" charset="0"/>
              <a:cs typeface="Calibri" panose="020F0502020204030204" charset="0"/>
            </a:endParaRPr>
          </a:p>
          <a:p>
            <a:r>
              <a:rPr lang="en-US" sz="9600">
                <a:latin typeface="Calibri" panose="020F0502020204030204" charset="0"/>
                <a:ea typeface="Calibri" panose="020F0502020204030204" charset="0"/>
                <a:cs typeface="Calibri" panose="020F0502020204030204" charset="0"/>
              </a:rPr>
              <a:t>“</a:t>
            </a:r>
            <a:r>
              <a:rPr lang="ru-RU" sz="9600">
                <a:latin typeface="Calibri" panose="020F0502020204030204" charset="0"/>
                <a:ea typeface="Calibri" panose="020F0502020204030204" charset="0"/>
                <a:cs typeface="Calibri" panose="020F0502020204030204" charset="0"/>
              </a:rPr>
              <a:t>Выбор интересов</a:t>
            </a:r>
            <a:r>
              <a:rPr lang="en-US" sz="9600">
                <a:latin typeface="Calibri" panose="020F0502020204030204" charset="0"/>
                <a:ea typeface="Calibri" panose="020F0502020204030204" charset="0"/>
                <a:cs typeface="Calibri" panose="020F0502020204030204" charset="0"/>
              </a:rPr>
              <a:t>”</a:t>
            </a:r>
            <a:r>
              <a:rPr sz="9600">
                <a:latin typeface="Calibri" panose="020F0502020204030204" charset="0"/>
                <a:ea typeface="Calibri" panose="020F0502020204030204" charset="0"/>
                <a:cs typeface="Calibri" panose="020F0502020204030204" charset="0"/>
              </a:rPr>
              <a:t> </a:t>
            </a:r>
            <a:r>
              <a:rPr>
                <a:latin typeface="Calibri" panose="020F0502020204030204" charset="0"/>
                <a:ea typeface="Calibri" panose="020F0502020204030204" charset="0"/>
                <a:cs typeface="Calibri" panose="020F0502020204030204" charset="0"/>
              </a:rPr>
              <a:t> </a:t>
            </a:r>
            <a:endParaRPr lang="zh-CN" sz="3600">
              <a:latin typeface="Calibri" panose="020F0502020204030204" charset="0"/>
              <a:ea typeface="Calibri" panose="020F0502020204030204" charset="0"/>
              <a:cs typeface="Calibri" panose="020F0502020204030204" charset="0"/>
            </a:endParaRPr>
          </a:p>
        </p:txBody>
      </p:sp>
      <p:sp>
        <p:nvSpPr>
          <p:cNvPr id="47" name="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p:cNvSpPr txBox="1"/>
          <p:nvPr/>
        </p:nvSpPr>
        <p:spPr>
          <a:xfrm>
            <a:off x="14926945" y="7400925"/>
            <a:ext cx="8435975" cy="4236085"/>
          </a:xfrm>
          <a:prstGeom prst="rect">
            <a:avLst/>
          </a:prstGeom>
          <a:ln w="12700">
            <a:miter lim="400000"/>
          </a:ln>
        </p:spPr>
        <p:txBody>
          <a:bodyPr wrap="square" lIns="50800" tIns="50800" rIns="50800" bIns="50800">
            <a:spAutoFit/>
          </a:bodyPr>
          <a:lstStyle/>
          <a:p>
            <a:pPr algn="l">
              <a:lnSpc>
                <a:spcPct val="120000"/>
              </a:lnSpc>
              <a:spcBef>
                <a:spcPts val="2000"/>
              </a:spcBef>
              <a:defRPr sz="2600" b="0">
                <a:solidFill>
                  <a:srgbClr val="646979"/>
                </a:solidFill>
                <a:latin typeface="Open Sans"/>
                <a:ea typeface="Open Sans"/>
                <a:cs typeface="Open Sans"/>
                <a:sym typeface="Open Sans"/>
              </a:defRPr>
            </a:pPr>
            <a:r>
              <a:rPr lang="ru-RU" sz="2800">
                <a:latin typeface="Cascadia Code ExtraLight" panose="020B0609020000020004" charset="0"/>
                <a:ea typeface="Calibri" panose="020F0502020204030204" charset="0"/>
                <a:cs typeface="Cascadia Code ExtraLight" panose="020B0609020000020004" charset="0"/>
              </a:rPr>
              <a:t>На втором этапе предстоит выбрать свои интересы.</a:t>
            </a:r>
            <a:br>
              <a:rPr lang="ru-RU" sz="2800">
                <a:latin typeface="Cascadia Code ExtraLight" panose="020B0609020000020004" charset="0"/>
                <a:ea typeface="Calibri" panose="020F0502020204030204" charset="0"/>
                <a:cs typeface="Cascadia Code ExtraLight" panose="020B0609020000020004" charset="0"/>
              </a:rPr>
            </a:br>
            <a:br>
              <a:rPr lang="ru-RU" sz="2800">
                <a:latin typeface="Cascadia Code ExtraLight" panose="020B0609020000020004" charset="0"/>
                <a:ea typeface="Calibri" panose="020F0502020204030204" charset="0"/>
                <a:cs typeface="Cascadia Code ExtraLight" panose="020B0609020000020004" charset="0"/>
              </a:rPr>
            </a:br>
            <a:r>
              <a:rPr lang="ru-RU" sz="2800">
                <a:latin typeface="Cascadia Code ExtraLight" panose="020B0609020000020004" charset="0"/>
                <a:ea typeface="Calibri" panose="020F0502020204030204" charset="0"/>
                <a:cs typeface="Cascadia Code ExtraLight" panose="020B0609020000020004" charset="0"/>
              </a:rPr>
              <a:t>Технология подбора заданий для определенных интересов будет реализована путем использования нейросетей, которые будут формировать задания и давать советы по выполнению.</a:t>
            </a:r>
            <a:endParaRPr lang="ru-RU" sz="2800">
              <a:latin typeface="Cascadia Code ExtraLight" panose="020B0609020000020004" charset="0"/>
              <a:ea typeface="Calibri" panose="020F0502020204030204" charset="0"/>
              <a:cs typeface="Cascadia Code ExtraLight" panose="020B0609020000020004" charset="0"/>
            </a:endParaRPr>
          </a:p>
        </p:txBody>
      </p:sp>
      <p:sp>
        <p:nvSpPr>
          <p:cNvPr id="48" name="Фигура"/>
          <p:cNvSpPr/>
          <p:nvPr/>
        </p:nvSpPr>
        <p:spPr>
          <a:xfrm>
            <a:off x="20524974" y="559846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3000">
              <a:latin typeface="Calibri" panose="020F0502020204030204" charset="0"/>
              <a:ea typeface="Calibri" panose="020F0502020204030204" charset="0"/>
              <a:cs typeface="Calibri" panose="020F0502020204030204" charset="0"/>
            </a:endParaRPr>
          </a:p>
        </p:txBody>
      </p:sp>
      <p:pic>
        <p:nvPicPr>
          <p:cNvPr id="3" name="Изображение 2" descr="Интересы2_2х"/>
          <p:cNvPicPr>
            <a:picLocks noChangeAspect="1"/>
          </p:cNvPicPr>
          <p:nvPr/>
        </p:nvPicPr>
        <p:blipFill>
          <a:blip r:embed="rId1"/>
          <a:stretch>
            <a:fillRect/>
          </a:stretch>
        </p:blipFill>
        <p:spPr>
          <a:xfrm>
            <a:off x="736600" y="931545"/>
            <a:ext cx="11856720" cy="12252325"/>
          </a:xfrm>
          <a:prstGeom prst="rect">
            <a:avLst/>
          </a:prstGeom>
        </p:spPr>
      </p:pic>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text slide"/>
          <p:cNvSpPr txBox="1"/>
          <p:nvPr/>
        </p:nvSpPr>
        <p:spPr>
          <a:xfrm>
            <a:off x="610235" y="757555"/>
            <a:ext cx="10462895" cy="4286885"/>
          </a:xfrm>
          <a:prstGeom prst="rect">
            <a:avLst/>
          </a:prstGeom>
          <a:ln w="12700">
            <a:miter lim="400000"/>
          </a:ln>
        </p:spPr>
        <p:txBody>
          <a:bodyPr wrap="square" lIns="50800" tIns="50800" rIns="50800" bIns="50800" anchor="ctr">
            <a:spAutoFit/>
          </a:bodyPr>
          <a:lstStyle>
            <a:lvl1pPr algn="l">
              <a:defRPr sz="8000" b="0">
                <a:solidFill>
                  <a:srgbClr val="31333D"/>
                </a:solidFill>
                <a:latin typeface="Maven Pro Medium"/>
                <a:ea typeface="Maven Pro Medium"/>
                <a:cs typeface="Maven Pro Medium"/>
                <a:sym typeface="Maven Pro Medium"/>
              </a:defRPr>
            </a:lvl1pPr>
          </a:lstStyle>
          <a:p>
            <a:r>
              <a:rPr lang="ru-RU" sz="9600">
                <a:latin typeface="Calibri" panose="020F0502020204030204" charset="0"/>
                <a:ea typeface="Calibri" panose="020F0502020204030204" charset="0"/>
                <a:cs typeface="Calibri" panose="020F0502020204030204" charset="0"/>
              </a:rPr>
              <a:t>             Шаг 3 </a:t>
            </a:r>
            <a:endParaRPr lang="ru-RU" sz="9600">
              <a:latin typeface="Calibri" panose="020F0502020204030204" charset="0"/>
              <a:ea typeface="Calibri" panose="020F0502020204030204" charset="0"/>
              <a:cs typeface="Calibri" panose="020F0502020204030204" charset="0"/>
            </a:endParaRPr>
          </a:p>
          <a:p>
            <a:r>
              <a:rPr lang="en-US">
                <a:latin typeface="Calibri" panose="020F0502020204030204" charset="0"/>
                <a:ea typeface="Calibri" panose="020F0502020204030204" charset="0"/>
                <a:cs typeface="Calibri" panose="020F0502020204030204" charset="0"/>
              </a:rPr>
              <a:t>“</a:t>
            </a:r>
            <a:r>
              <a:rPr lang="ru-RU">
                <a:latin typeface="Calibri" panose="020F0502020204030204" charset="0"/>
                <a:ea typeface="Calibri" panose="020F0502020204030204" charset="0"/>
                <a:cs typeface="Calibri" panose="020F0502020204030204" charset="0"/>
              </a:rPr>
              <a:t>Выполнение заданий         и  отметка в чек-листе</a:t>
            </a:r>
            <a:r>
              <a:rPr lang="en-US">
                <a:latin typeface="Calibri" panose="020F0502020204030204" charset="0"/>
                <a:ea typeface="Calibri" panose="020F0502020204030204" charset="0"/>
                <a:cs typeface="Calibri" panose="020F0502020204030204" charset="0"/>
              </a:rPr>
              <a:t>”</a:t>
            </a:r>
            <a:r>
              <a:rPr sz="9600">
                <a:latin typeface="Calibri" panose="020F0502020204030204" charset="0"/>
                <a:ea typeface="Calibri" panose="020F0502020204030204" charset="0"/>
                <a:cs typeface="Calibri" panose="020F0502020204030204" charset="0"/>
              </a:rPr>
              <a:t> </a:t>
            </a:r>
            <a:r>
              <a:rPr>
                <a:latin typeface="Calibri" panose="020F0502020204030204" charset="0"/>
                <a:ea typeface="Calibri" panose="020F0502020204030204" charset="0"/>
                <a:cs typeface="Calibri" panose="020F0502020204030204" charset="0"/>
              </a:rPr>
              <a:t> </a:t>
            </a:r>
            <a:endParaRPr lang="zh-CN" sz="3600">
              <a:latin typeface="Calibri" panose="020F0502020204030204" charset="0"/>
              <a:ea typeface="Calibri" panose="020F0502020204030204" charset="0"/>
              <a:cs typeface="Calibri" panose="020F0502020204030204" charset="0"/>
            </a:endParaRPr>
          </a:p>
        </p:txBody>
      </p:sp>
      <p:sp>
        <p:nvSpPr>
          <p:cNvPr id="47" name="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p:cNvSpPr txBox="1"/>
          <p:nvPr/>
        </p:nvSpPr>
        <p:spPr>
          <a:xfrm>
            <a:off x="610235" y="6673215"/>
            <a:ext cx="8435975" cy="6303010"/>
          </a:xfrm>
          <a:prstGeom prst="rect">
            <a:avLst/>
          </a:prstGeom>
          <a:ln w="12700">
            <a:miter lim="400000"/>
          </a:ln>
        </p:spPr>
        <p:txBody>
          <a:bodyPr wrap="square" lIns="50800" tIns="50800" rIns="50800" bIns="50800">
            <a:spAutoFit/>
          </a:bodyPr>
          <a:lstStyle/>
          <a:p>
            <a:pPr algn="l">
              <a:lnSpc>
                <a:spcPct val="120000"/>
              </a:lnSpc>
              <a:spcBef>
                <a:spcPts val="2000"/>
              </a:spcBef>
              <a:defRPr sz="2600" b="0">
                <a:solidFill>
                  <a:srgbClr val="646979"/>
                </a:solidFill>
                <a:latin typeface="Open Sans"/>
                <a:ea typeface="Open Sans"/>
                <a:cs typeface="Open Sans"/>
                <a:sym typeface="Open Sans"/>
              </a:defRPr>
            </a:pPr>
            <a:r>
              <a:rPr lang="ru-RU" sz="2800">
                <a:latin typeface="Cascadia Code ExtraLight" panose="020B0609020000020004" charset="0"/>
                <a:ea typeface="Calibri" panose="020F0502020204030204" charset="0"/>
                <a:cs typeface="Cascadia Code ExtraLight" panose="020B0609020000020004" charset="0"/>
              </a:rPr>
              <a:t>После выбора интересов мы попадаем на главную страницу. Сдесь мы будем выполнять задания, сформированные нейросетью, а также сможем составлять свои задания и тоже получать за них баллы.</a:t>
            </a:r>
            <a:br>
              <a:rPr lang="ru-RU" sz="2800">
                <a:latin typeface="Cascadia Code ExtraLight" panose="020B0609020000020004" charset="0"/>
                <a:ea typeface="Calibri" panose="020F0502020204030204" charset="0"/>
                <a:cs typeface="Cascadia Code ExtraLight" panose="020B0609020000020004" charset="0"/>
              </a:rPr>
            </a:br>
            <a:r>
              <a:rPr lang="ru-RU" sz="2800">
                <a:latin typeface="Cascadia Code ExtraLight" panose="020B0609020000020004" charset="0"/>
                <a:ea typeface="Calibri" panose="020F0502020204030204" charset="0"/>
                <a:cs typeface="Cascadia Code ExtraLight" panose="020B0609020000020004" charset="0"/>
              </a:rPr>
              <a:t>У каждого задания есть возможность посмореть его описание, также там указывается сложность задания.</a:t>
            </a:r>
            <a:br>
              <a:rPr lang="ru-RU" sz="2800">
                <a:latin typeface="Cascadia Code ExtraLight" panose="020B0609020000020004" charset="0"/>
                <a:ea typeface="Calibri" panose="020F0502020204030204" charset="0"/>
                <a:cs typeface="Cascadia Code ExtraLight" panose="020B0609020000020004" charset="0"/>
              </a:rPr>
            </a:br>
            <a:r>
              <a:rPr lang="ru-RU" sz="2800">
                <a:latin typeface="Cascadia Code ExtraLight" panose="020B0609020000020004" charset="0"/>
                <a:ea typeface="Calibri" panose="020F0502020204030204" charset="0"/>
                <a:cs typeface="Cascadia Code ExtraLight" panose="020B0609020000020004" charset="0"/>
              </a:rPr>
              <a:t>Для своих заданий можно тоже сделать описание, чтобы указать определенные нюансы.</a:t>
            </a:r>
            <a:endParaRPr lang="ru-RU" sz="2800">
              <a:latin typeface="Cascadia Code ExtraLight" panose="020B0609020000020004" charset="0"/>
              <a:ea typeface="Calibri" panose="020F0502020204030204" charset="0"/>
              <a:cs typeface="Cascadia Code ExtraLight" panose="020B0609020000020004" charset="0"/>
            </a:endParaRPr>
          </a:p>
        </p:txBody>
      </p:sp>
      <p:sp>
        <p:nvSpPr>
          <p:cNvPr id="48" name="Фигура"/>
          <p:cNvSpPr/>
          <p:nvPr/>
        </p:nvSpPr>
        <p:spPr>
          <a:xfrm>
            <a:off x="610104" y="5483530"/>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3000">
              <a:latin typeface="Calibri" panose="020F0502020204030204" charset="0"/>
              <a:ea typeface="Calibri" panose="020F0502020204030204" charset="0"/>
              <a:cs typeface="Calibri" panose="020F0502020204030204" charset="0"/>
            </a:endParaRPr>
          </a:p>
        </p:txBody>
      </p:sp>
      <p:pic>
        <p:nvPicPr>
          <p:cNvPr id="2" name="Изображение 1" descr="Рабочая область_2х"/>
          <p:cNvPicPr>
            <a:picLocks noChangeAspect="1"/>
          </p:cNvPicPr>
          <p:nvPr/>
        </p:nvPicPr>
        <p:blipFill>
          <a:blip r:embed="rId1"/>
          <a:stretch>
            <a:fillRect/>
          </a:stretch>
        </p:blipFill>
        <p:spPr>
          <a:xfrm>
            <a:off x="11501755" y="757555"/>
            <a:ext cx="12219940" cy="12627610"/>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text slide"/>
          <p:cNvSpPr txBox="1"/>
          <p:nvPr/>
        </p:nvSpPr>
        <p:spPr>
          <a:xfrm>
            <a:off x="11233785" y="933768"/>
            <a:ext cx="12763500" cy="4164330"/>
          </a:xfrm>
          <a:prstGeom prst="rect">
            <a:avLst/>
          </a:prstGeom>
          <a:ln w="12700">
            <a:miter lim="400000"/>
          </a:ln>
        </p:spPr>
        <p:txBody>
          <a:bodyPr wrap="square" lIns="50800" tIns="50800" rIns="50800" bIns="50800" anchor="ctr">
            <a:spAutoFit/>
          </a:bodyPr>
          <a:lstStyle>
            <a:lvl1pPr algn="l">
              <a:defRPr sz="8000" b="0">
                <a:solidFill>
                  <a:srgbClr val="31333D"/>
                </a:solidFill>
                <a:latin typeface="Maven Pro Medium"/>
                <a:ea typeface="Maven Pro Medium"/>
                <a:cs typeface="Maven Pro Medium"/>
                <a:sym typeface="Maven Pro Medium"/>
              </a:defRPr>
            </a:lvl1pPr>
          </a:lstStyle>
          <a:p>
            <a:pPr algn="ctr"/>
            <a:r>
              <a:rPr lang="ru-RU" sz="9600">
                <a:latin typeface="Calibri" panose="020F0502020204030204" charset="0"/>
                <a:ea typeface="Calibri" panose="020F0502020204030204" charset="0"/>
                <a:cs typeface="Calibri" panose="020F0502020204030204" charset="0"/>
              </a:rPr>
              <a:t>Шаг 4 </a:t>
            </a:r>
            <a:endParaRPr lang="ru-RU" sz="9600">
              <a:latin typeface="Calibri" panose="020F0502020204030204" charset="0"/>
              <a:ea typeface="Calibri" panose="020F0502020204030204" charset="0"/>
              <a:cs typeface="Calibri" panose="020F0502020204030204" charset="0"/>
            </a:endParaRPr>
          </a:p>
          <a:p>
            <a:pPr algn="ctr"/>
            <a:r>
              <a:rPr lang="en-US" sz="7200">
                <a:latin typeface="Calibri" panose="020F0502020204030204" charset="0"/>
                <a:ea typeface="Calibri" panose="020F0502020204030204" charset="0"/>
                <a:cs typeface="Calibri" panose="020F0502020204030204" charset="0"/>
              </a:rPr>
              <a:t>“</a:t>
            </a:r>
            <a:r>
              <a:rPr lang="ru-RU" sz="7200">
                <a:latin typeface="Calibri" panose="020F0502020204030204" charset="0"/>
                <a:ea typeface="Calibri" panose="020F0502020204030204" charset="0"/>
                <a:cs typeface="Calibri" panose="020F0502020204030204" charset="0"/>
              </a:rPr>
              <a:t>Получение награды и переход на следующий уровень.</a:t>
            </a:r>
            <a:r>
              <a:rPr lang="en-US" sz="7200">
                <a:latin typeface="Calibri" panose="020F0502020204030204" charset="0"/>
                <a:ea typeface="Calibri" panose="020F0502020204030204" charset="0"/>
                <a:cs typeface="Calibri" panose="020F0502020204030204" charset="0"/>
              </a:rPr>
              <a:t>”</a:t>
            </a:r>
            <a:r>
              <a:rPr sz="9600">
                <a:latin typeface="Calibri" panose="020F0502020204030204" charset="0"/>
                <a:ea typeface="Calibri" panose="020F0502020204030204" charset="0"/>
                <a:cs typeface="Calibri" panose="020F0502020204030204" charset="0"/>
              </a:rPr>
              <a:t> </a:t>
            </a:r>
            <a:r>
              <a:rPr>
                <a:latin typeface="Calibri" panose="020F0502020204030204" charset="0"/>
                <a:ea typeface="Calibri" panose="020F0502020204030204" charset="0"/>
                <a:cs typeface="Calibri" panose="020F0502020204030204" charset="0"/>
              </a:rPr>
              <a:t> </a:t>
            </a:r>
            <a:endParaRPr lang="zh-CN" sz="3600">
              <a:latin typeface="Calibri" panose="020F0502020204030204" charset="0"/>
              <a:ea typeface="Calibri" panose="020F0502020204030204" charset="0"/>
              <a:cs typeface="Calibri" panose="020F0502020204030204" charset="0"/>
            </a:endParaRPr>
          </a:p>
        </p:txBody>
      </p:sp>
      <p:sp>
        <p:nvSpPr>
          <p:cNvPr id="47" name="Lorem ipsum dolor sit amet, consectetur adipiscing elit, sed do eiusmod tempor incididunt ut labore et dolore magna aliqua. Ut enim ad minim veniam, quis nostrud exercitation ullamco laboris nisi ut aliquip ex ea commodo consequat. Duis aute irure dolor in reprehenderit in voluptate velit esse cillum dolore eu fugiat nulla pariatur. Excepteur sint occaecat cupidatat non proident, sunt in culpa qui officia deserunt mollit anim id est laborum.…"/>
          <p:cNvSpPr txBox="1"/>
          <p:nvPr/>
        </p:nvSpPr>
        <p:spPr>
          <a:xfrm>
            <a:off x="12573000" y="6979920"/>
            <a:ext cx="10084435" cy="2168525"/>
          </a:xfrm>
          <a:prstGeom prst="rect">
            <a:avLst/>
          </a:prstGeom>
          <a:ln w="12700">
            <a:miter lim="400000"/>
          </a:ln>
        </p:spPr>
        <p:txBody>
          <a:bodyPr wrap="square" lIns="50800" tIns="50800" rIns="50800" bIns="50800">
            <a:spAutoFit/>
          </a:bodyPr>
          <a:lstStyle/>
          <a:p>
            <a:pPr algn="l">
              <a:lnSpc>
                <a:spcPct val="120000"/>
              </a:lnSpc>
              <a:spcBef>
                <a:spcPts val="2000"/>
              </a:spcBef>
              <a:defRPr sz="2600" b="0">
                <a:solidFill>
                  <a:srgbClr val="646979"/>
                </a:solidFill>
                <a:latin typeface="Open Sans"/>
                <a:ea typeface="Open Sans"/>
                <a:cs typeface="Open Sans"/>
                <a:sym typeface="Open Sans"/>
              </a:defRPr>
            </a:pPr>
            <a:r>
              <a:rPr lang="ru-RU" sz="2800">
                <a:latin typeface="Cascadia Code ExtraLight" panose="020B0609020000020004" charset="0"/>
                <a:ea typeface="Calibri" panose="020F0502020204030204" charset="0"/>
                <a:cs typeface="Cascadia Code ExtraLight" panose="020B0609020000020004" charset="0"/>
              </a:rPr>
              <a:t>По ходу выполнения заданий мы прокачиваем свой уровень.</a:t>
            </a:r>
            <a:br>
              <a:rPr lang="ru-RU" sz="2800">
                <a:latin typeface="Cascadia Code ExtraLight" panose="020B0609020000020004" charset="0"/>
                <a:ea typeface="Calibri" panose="020F0502020204030204" charset="0"/>
                <a:cs typeface="Cascadia Code ExtraLight" panose="020B0609020000020004" charset="0"/>
              </a:rPr>
            </a:br>
            <a:r>
              <a:rPr lang="ru-RU" sz="2800">
                <a:latin typeface="Cascadia Code ExtraLight" panose="020B0609020000020004" charset="0"/>
                <a:ea typeface="Calibri" panose="020F0502020204030204" charset="0"/>
                <a:cs typeface="Cascadia Code ExtraLight" panose="020B0609020000020004" charset="0"/>
              </a:rPr>
              <a:t>При достижении определнных уровней, мы будем получать награды.</a:t>
            </a:r>
            <a:endParaRPr lang="ru-RU" sz="2800">
              <a:latin typeface="Cascadia Code ExtraLight" panose="020B0609020000020004" charset="0"/>
              <a:ea typeface="Calibri" panose="020F0502020204030204" charset="0"/>
              <a:cs typeface="Cascadia Code ExtraLight" panose="020B0609020000020004" charset="0"/>
            </a:endParaRPr>
          </a:p>
        </p:txBody>
      </p:sp>
      <p:sp>
        <p:nvSpPr>
          <p:cNvPr id="48" name="Фигура"/>
          <p:cNvSpPr/>
          <p:nvPr/>
        </p:nvSpPr>
        <p:spPr>
          <a:xfrm>
            <a:off x="16827369" y="5636565"/>
            <a:ext cx="1576918" cy="560673"/>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a:gsLst>
              <a:gs pos="0">
                <a:schemeClr val="accent2"/>
              </a:gs>
              <a:gs pos="100000">
                <a:schemeClr val="accent1"/>
              </a:gs>
            </a:gsLst>
            <a:lin ang="2015830"/>
          </a:gra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3000">
              <a:latin typeface="Calibri" panose="020F0502020204030204" charset="0"/>
              <a:ea typeface="Calibri" panose="020F0502020204030204" charset="0"/>
              <a:cs typeface="Calibri" panose="020F0502020204030204" charset="0"/>
            </a:endParaRPr>
          </a:p>
        </p:txBody>
      </p:sp>
      <p:pic>
        <p:nvPicPr>
          <p:cNvPr id="3" name="Изображение 2" descr="pngegg (1)"/>
          <p:cNvPicPr>
            <a:picLocks noChangeAspect="1"/>
          </p:cNvPicPr>
          <p:nvPr/>
        </p:nvPicPr>
        <p:blipFill>
          <a:blip r:embed="rId1"/>
          <a:stretch>
            <a:fillRect/>
          </a:stretch>
        </p:blipFill>
        <p:spPr>
          <a:xfrm>
            <a:off x="2299970" y="1442720"/>
            <a:ext cx="7783830" cy="10219690"/>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82" name="Numbered List"/>
          <p:cNvSpPr txBox="1"/>
          <p:nvPr/>
        </p:nvSpPr>
        <p:spPr>
          <a:xfrm>
            <a:off x="7635875" y="1844675"/>
            <a:ext cx="9112250" cy="1209040"/>
          </a:xfrm>
          <a:prstGeom prst="rect">
            <a:avLst/>
          </a:prstGeom>
          <a:noFill/>
          <a:ln w="12700" cap="flat">
            <a:noFill/>
            <a:miter lim="400000"/>
          </a:ln>
          <a:effectLst/>
        </p:spPr>
        <p:txBody>
          <a:bodyPr wrap="square" lIns="50800" tIns="50800" rIns="50800" bIns="50800" numCol="1" anchor="ctr">
            <a:spAutoFit/>
          </a:bodyPr>
          <a:lstStyle>
            <a:lvl1pPr>
              <a:defRPr sz="8000" b="0">
                <a:solidFill>
                  <a:srgbClr val="31333D"/>
                </a:solidFill>
                <a:latin typeface="Maven Pro Medium"/>
                <a:ea typeface="Maven Pro Medium"/>
                <a:cs typeface="Maven Pro Medium"/>
                <a:sym typeface="Maven Pro Medium"/>
              </a:defRPr>
            </a:lvl1pPr>
          </a:lstStyle>
          <a:p>
            <a:r>
              <a:rPr lang="ru-RU" sz="7200">
                <a:latin typeface="Calibri" panose="020F0502020204030204" charset="0"/>
                <a:ea typeface="Calibri" panose="020F0502020204030204" charset="0"/>
                <a:cs typeface="Calibri" panose="020F0502020204030204" charset="0"/>
              </a:rPr>
              <a:t>Подведем итоги</a:t>
            </a:r>
            <a:endParaRPr lang="ru-RU" sz="7200">
              <a:latin typeface="Calibri" panose="020F0502020204030204" charset="0"/>
              <a:ea typeface="Calibri" panose="020F0502020204030204" charset="0"/>
              <a:cs typeface="Calibri" panose="020F0502020204030204" charset="0"/>
            </a:endParaRPr>
          </a:p>
        </p:txBody>
      </p:sp>
      <p:sp>
        <p:nvSpPr>
          <p:cNvPr id="83" name="Фигура"/>
          <p:cNvSpPr/>
          <p:nvPr/>
        </p:nvSpPr>
        <p:spPr>
          <a:xfrm>
            <a:off x="11403330" y="3079115"/>
            <a:ext cx="1576705" cy="560705"/>
          </a:xfrm>
          <a:custGeom>
            <a:avLst/>
            <a:gdLst/>
            <a:ahLst/>
            <a:cxnLst>
              <a:cxn ang="0">
                <a:pos x="wd2" y="hd2"/>
              </a:cxn>
              <a:cxn ang="5400000">
                <a:pos x="wd2" y="hd2"/>
              </a:cxn>
              <a:cxn ang="10800000">
                <a:pos x="wd2" y="hd2"/>
              </a:cxn>
              <a:cxn ang="16200000">
                <a:pos x="wd2" y="hd2"/>
              </a:cxn>
            </a:cxnLst>
            <a:rect l="0" t="0" r="r" b="b"/>
            <a:pathLst>
              <a:path w="21380" h="21310" extrusionOk="0">
                <a:moveTo>
                  <a:pt x="10829" y="4"/>
                </a:moveTo>
                <a:cubicBezTo>
                  <a:pt x="8668" y="-147"/>
                  <a:pt x="6864" y="4633"/>
                  <a:pt x="6858" y="10653"/>
                </a:cubicBezTo>
                <a:cubicBezTo>
                  <a:pt x="6852" y="16420"/>
                  <a:pt x="8513" y="21087"/>
                  <a:pt x="10581" y="21303"/>
                </a:cubicBezTo>
                <a:cubicBezTo>
                  <a:pt x="12027" y="21453"/>
                  <a:pt x="13378" y="19280"/>
                  <a:pt x="14063" y="15706"/>
                </a:cubicBezTo>
                <a:cubicBezTo>
                  <a:pt x="14350" y="14244"/>
                  <a:pt x="14842" y="13182"/>
                  <a:pt x="15419" y="12765"/>
                </a:cubicBezTo>
                <a:cubicBezTo>
                  <a:pt x="16212" y="12191"/>
                  <a:pt x="17052" y="12890"/>
                  <a:pt x="17603" y="14590"/>
                </a:cubicBezTo>
                <a:cubicBezTo>
                  <a:pt x="18900" y="18813"/>
                  <a:pt x="21371" y="16270"/>
                  <a:pt x="21381" y="10698"/>
                </a:cubicBezTo>
                <a:cubicBezTo>
                  <a:pt x="21390" y="5071"/>
                  <a:pt x="18891" y="2453"/>
                  <a:pt x="17587" y="6731"/>
                </a:cubicBezTo>
                <a:cubicBezTo>
                  <a:pt x="17150" y="8044"/>
                  <a:pt x="16527" y="8760"/>
                  <a:pt x="15887" y="8692"/>
                </a:cubicBezTo>
                <a:cubicBezTo>
                  <a:pt x="15103" y="8610"/>
                  <a:pt x="14394" y="7388"/>
                  <a:pt x="14014" y="5464"/>
                </a:cubicBezTo>
                <a:cubicBezTo>
                  <a:pt x="13376" y="2181"/>
                  <a:pt x="12162" y="97"/>
                  <a:pt x="10829" y="4"/>
                </a:cubicBezTo>
                <a:close/>
                <a:moveTo>
                  <a:pt x="2155" y="4559"/>
                </a:moveTo>
                <a:cubicBezTo>
                  <a:pt x="1603" y="4559"/>
                  <a:pt x="1053" y="5159"/>
                  <a:pt x="632" y="6339"/>
                </a:cubicBezTo>
                <a:cubicBezTo>
                  <a:pt x="-210" y="8699"/>
                  <a:pt x="-210" y="12517"/>
                  <a:pt x="632" y="14877"/>
                </a:cubicBezTo>
                <a:cubicBezTo>
                  <a:pt x="1474" y="17237"/>
                  <a:pt x="2836" y="17237"/>
                  <a:pt x="3677" y="14877"/>
                </a:cubicBezTo>
                <a:cubicBezTo>
                  <a:pt x="4519" y="12517"/>
                  <a:pt x="4519" y="8699"/>
                  <a:pt x="3677" y="6339"/>
                </a:cubicBezTo>
                <a:cubicBezTo>
                  <a:pt x="3257" y="5159"/>
                  <a:pt x="2706" y="4559"/>
                  <a:pt x="2155" y="4559"/>
                </a:cubicBezTo>
                <a:close/>
              </a:path>
            </a:pathLst>
          </a:custGeom>
          <a:gradFill flip="none" rotWithShape="1">
            <a:gsLst>
              <a:gs pos="0">
                <a:schemeClr val="accent2"/>
              </a:gs>
              <a:gs pos="100000">
                <a:schemeClr val="accent1"/>
              </a:gs>
            </a:gsLst>
            <a:lin ang="2015830" scaled="0"/>
          </a:gra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dirty="0">
              <a:latin typeface="Calibri" panose="020F0502020204030204" charset="0"/>
              <a:ea typeface="Calibri" panose="020F0502020204030204" charset="0"/>
              <a:cs typeface="Calibri" panose="020F0502020204030204" charset="0"/>
            </a:endParaRPr>
          </a:p>
        </p:txBody>
      </p:sp>
      <p:grpSp>
        <p:nvGrpSpPr>
          <p:cNvPr id="87" name="Группа"/>
          <p:cNvGrpSpPr/>
          <p:nvPr/>
        </p:nvGrpSpPr>
        <p:grpSpPr>
          <a:xfrm rot="0">
            <a:off x="2356485" y="4445000"/>
            <a:ext cx="9291321" cy="3420111"/>
            <a:chOff x="0" y="0"/>
            <a:chExt cx="9291510" cy="3419823"/>
          </a:xfrm>
        </p:grpSpPr>
        <p:sp>
          <p:nvSpPr>
            <p:cNvPr id="84" name="Кружок"/>
            <p:cNvSpPr/>
            <p:nvPr/>
          </p:nvSpPr>
          <p:spPr>
            <a:xfrm>
              <a:off x="217152" y="441424"/>
              <a:ext cx="2978399" cy="2978399"/>
            </a:xfrm>
            <a:prstGeom prst="ellipse">
              <a:avLst/>
            </a:prstGeom>
            <a:solidFill>
              <a:srgbClr val="FFFFFF"/>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Calibri" panose="020F0502020204030204" charset="0"/>
                <a:ea typeface="Calibri" panose="020F0502020204030204" charset="0"/>
                <a:cs typeface="Calibri" panose="020F0502020204030204" charset="0"/>
              </a:endParaRPr>
            </a:p>
          </p:txBody>
        </p:sp>
        <p:sp>
          <p:nvSpPr>
            <p:cNvPr id="85" name="01"/>
            <p:cNvSpPr txBox="1"/>
            <p:nvPr/>
          </p:nvSpPr>
          <p:spPr>
            <a:xfrm>
              <a:off x="0" y="0"/>
              <a:ext cx="2167657" cy="1295401"/>
            </a:xfrm>
            <a:prstGeom prst="rect">
              <a:avLst/>
            </a:prstGeom>
            <a:noFill/>
            <a:ln w="12700" cap="flat">
              <a:noFill/>
              <a:miter lim="400000"/>
            </a:ln>
            <a:effectLst/>
          </p:spPr>
          <p:txBody>
            <a:bodyPr wrap="square" lIns="50800" tIns="50800" rIns="50800" bIns="50800" numCol="1" anchor="ctr">
              <a:spAutoFit/>
            </a:bodyPr>
            <a:lstStyle>
              <a:lvl1pPr algn="l">
                <a:defRPr sz="8000" b="0">
                  <a:solidFill>
                    <a:srgbClr val="31333D"/>
                  </a:solidFill>
                  <a:latin typeface="Maven Pro Medium"/>
                  <a:ea typeface="Maven Pro Medium"/>
                  <a:cs typeface="Maven Pro Medium"/>
                  <a:sym typeface="Maven Pro Medium"/>
                </a:defRPr>
              </a:lvl1pPr>
            </a:lstStyle>
            <a:p>
              <a:r>
                <a:rPr>
                  <a:latin typeface="Calibri" panose="020F0502020204030204" charset="0"/>
                  <a:ea typeface="Calibri" panose="020F0502020204030204" charset="0"/>
                  <a:cs typeface="Calibri" panose="020F0502020204030204" charset="0"/>
                </a:rPr>
                <a:t>01</a:t>
              </a:r>
              <a:endParaRPr>
                <a:latin typeface="Calibri" panose="020F0502020204030204" charset="0"/>
                <a:ea typeface="Calibri" panose="020F0502020204030204" charset="0"/>
                <a:cs typeface="Calibri" panose="020F0502020204030204" charset="0"/>
              </a:endParaRPr>
            </a:p>
          </p:txBody>
        </p:sp>
        <p:sp>
          <p:nvSpPr>
            <p:cNvPr id="86" name="Lorem ipsum dolor sit amet, consectetur adipiscing elit, sed do eiusmod tempor incididunt ut labore et quis nostrud exercitation ullamco laboris nisi ut"/>
            <p:cNvSpPr txBox="1"/>
            <p:nvPr/>
          </p:nvSpPr>
          <p:spPr>
            <a:xfrm>
              <a:off x="1161705" y="1104900"/>
              <a:ext cx="8129805" cy="1578477"/>
            </a:xfrm>
            <a:prstGeom prst="rect">
              <a:avLst/>
            </a:prstGeom>
            <a:noFill/>
            <a:ln w="12700" cap="flat">
              <a:noFill/>
              <a:miter lim="400000"/>
            </a:ln>
            <a:effectLst/>
          </p:spPr>
          <p:txBody>
            <a:bodyPr wrap="square" lIns="50800" tIns="50800" rIns="50800" bIns="50800" numCol="1" anchor="t">
              <a:spAutoFit/>
            </a:bodyPr>
            <a:lstStyle>
              <a:lvl1pPr algn="l">
                <a:lnSpc>
                  <a:spcPct val="120000"/>
                </a:lnSpc>
                <a:spcBef>
                  <a:spcPts val="2000"/>
                </a:spcBef>
                <a:defRPr sz="2600" b="0">
                  <a:solidFill>
                    <a:srgbClr val="646979"/>
                  </a:solidFill>
                  <a:latin typeface="Open Sans"/>
                  <a:ea typeface="Open Sans"/>
                  <a:cs typeface="Open Sans"/>
                  <a:sym typeface="Open Sans"/>
                </a:defRPr>
              </a:lvl1pPr>
            </a:lstStyle>
            <a:p>
              <a:r>
                <a:rPr lang="ru-RU" sz="4000">
                  <a:latin typeface="Calibri" panose="020F0502020204030204" charset="0"/>
                  <a:ea typeface="Calibri" panose="020F0502020204030204" charset="0"/>
                  <a:cs typeface="Calibri" panose="020F0502020204030204" charset="0"/>
                  <a:sym typeface="+mn-ea"/>
                </a:rPr>
                <a:t>Приложение кросплатформенное (работает на любых устройствах)</a:t>
              </a:r>
              <a:endParaRPr lang="ru-RU" sz="4000">
                <a:latin typeface="Calibri" panose="020F0502020204030204" charset="0"/>
                <a:ea typeface="Calibri" panose="020F0502020204030204" charset="0"/>
                <a:cs typeface="Calibri" panose="020F0502020204030204" charset="0"/>
                <a:sym typeface="+mn-ea"/>
              </a:endParaRPr>
            </a:p>
          </p:txBody>
        </p:sp>
      </p:grpSp>
      <p:grpSp>
        <p:nvGrpSpPr>
          <p:cNvPr id="91" name="Группа"/>
          <p:cNvGrpSpPr/>
          <p:nvPr/>
        </p:nvGrpSpPr>
        <p:grpSpPr>
          <a:xfrm rot="0">
            <a:off x="2356485" y="8534400"/>
            <a:ext cx="9291321" cy="3422108"/>
            <a:chOff x="0" y="0"/>
            <a:chExt cx="9291510" cy="3421820"/>
          </a:xfrm>
        </p:grpSpPr>
        <p:sp>
          <p:nvSpPr>
            <p:cNvPr id="88" name="Кружок"/>
            <p:cNvSpPr/>
            <p:nvPr/>
          </p:nvSpPr>
          <p:spPr>
            <a:xfrm>
              <a:off x="217152" y="441424"/>
              <a:ext cx="2978399" cy="2978399"/>
            </a:xfrm>
            <a:prstGeom prst="ellipse">
              <a:avLst/>
            </a:prstGeom>
            <a:solidFill>
              <a:srgbClr val="FFFFFF"/>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Calibri" panose="020F0502020204030204" charset="0"/>
                <a:ea typeface="Calibri" panose="020F0502020204030204" charset="0"/>
                <a:cs typeface="Calibri" panose="020F0502020204030204" charset="0"/>
              </a:endParaRPr>
            </a:p>
          </p:txBody>
        </p:sp>
        <p:sp>
          <p:nvSpPr>
            <p:cNvPr id="89" name="02"/>
            <p:cNvSpPr txBox="1"/>
            <p:nvPr/>
          </p:nvSpPr>
          <p:spPr>
            <a:xfrm>
              <a:off x="0" y="0"/>
              <a:ext cx="2167657" cy="1295401"/>
            </a:xfrm>
            <a:prstGeom prst="rect">
              <a:avLst/>
            </a:prstGeom>
            <a:noFill/>
            <a:ln w="12700" cap="flat">
              <a:noFill/>
              <a:miter lim="400000"/>
            </a:ln>
            <a:effectLst/>
          </p:spPr>
          <p:txBody>
            <a:bodyPr wrap="square" lIns="50800" tIns="50800" rIns="50800" bIns="50800" numCol="1" anchor="ctr">
              <a:spAutoFit/>
            </a:bodyPr>
            <a:lstStyle>
              <a:lvl1pPr algn="l">
                <a:defRPr sz="8000" b="0">
                  <a:solidFill>
                    <a:srgbClr val="31333D"/>
                  </a:solidFill>
                  <a:latin typeface="Maven Pro Medium"/>
                  <a:ea typeface="Maven Pro Medium"/>
                  <a:cs typeface="Maven Pro Medium"/>
                  <a:sym typeface="Maven Pro Medium"/>
                </a:defRPr>
              </a:lvl1pPr>
            </a:lstStyle>
            <a:p>
              <a:r>
                <a:rPr>
                  <a:latin typeface="Calibri" panose="020F0502020204030204" charset="0"/>
                  <a:ea typeface="Calibri" panose="020F0502020204030204" charset="0"/>
                  <a:cs typeface="Calibri" panose="020F0502020204030204" charset="0"/>
                </a:rPr>
                <a:t>02</a:t>
              </a:r>
              <a:endParaRPr>
                <a:latin typeface="Calibri" panose="020F0502020204030204" charset="0"/>
                <a:ea typeface="Calibri" panose="020F0502020204030204" charset="0"/>
                <a:cs typeface="Calibri" panose="020F0502020204030204" charset="0"/>
              </a:endParaRPr>
            </a:p>
          </p:txBody>
        </p:sp>
        <p:sp>
          <p:nvSpPr>
            <p:cNvPr id="90" name="Lorem ipsum dolor sit amet, consectetur adipiscing elit, sed do eiusmod tempor incididunt ut labore et quis nostrud exercitation ullamco laboris nisi ut"/>
            <p:cNvSpPr txBox="1"/>
            <p:nvPr/>
          </p:nvSpPr>
          <p:spPr>
            <a:xfrm>
              <a:off x="1161705" y="1104900"/>
              <a:ext cx="8129805" cy="2316920"/>
            </a:xfrm>
            <a:prstGeom prst="rect">
              <a:avLst/>
            </a:prstGeom>
            <a:noFill/>
            <a:ln w="12700" cap="flat">
              <a:noFill/>
              <a:miter lim="400000"/>
            </a:ln>
            <a:effectLst/>
          </p:spPr>
          <p:txBody>
            <a:bodyPr wrap="square" lIns="50800" tIns="50800" rIns="50800" bIns="50800" numCol="1" anchor="t">
              <a:spAutoFit/>
            </a:bodyPr>
            <a:lstStyle>
              <a:lvl1pPr algn="l">
                <a:lnSpc>
                  <a:spcPct val="120000"/>
                </a:lnSpc>
                <a:spcBef>
                  <a:spcPts val="2000"/>
                </a:spcBef>
                <a:defRPr sz="2600" b="0">
                  <a:solidFill>
                    <a:srgbClr val="646979"/>
                  </a:solidFill>
                  <a:latin typeface="Open Sans"/>
                  <a:ea typeface="Open Sans"/>
                  <a:cs typeface="Open Sans"/>
                  <a:sym typeface="Open Sans"/>
                </a:defRPr>
              </a:lvl1pPr>
            </a:lstStyle>
            <a:p>
              <a:r>
                <a:rPr lang="ru-RU" sz="4000">
                  <a:latin typeface="Calibri" panose="020F0502020204030204" charset="0"/>
                  <a:ea typeface="Calibri" panose="020F0502020204030204" charset="0"/>
                  <a:cs typeface="Calibri" panose="020F0502020204030204" charset="0"/>
                  <a:sym typeface="+mn-ea"/>
                </a:rPr>
                <a:t>Процесс выполнения заданий интересен, потому что есть награды и шкала прогресса</a:t>
              </a:r>
              <a:endParaRPr lang="ru-RU" sz="4000">
                <a:latin typeface="Calibri" panose="020F0502020204030204" charset="0"/>
                <a:ea typeface="Calibri" panose="020F0502020204030204" charset="0"/>
                <a:cs typeface="Calibri" panose="020F0502020204030204" charset="0"/>
                <a:sym typeface="+mn-ea"/>
              </a:endParaRPr>
            </a:p>
          </p:txBody>
        </p:sp>
      </p:grpSp>
      <p:grpSp>
        <p:nvGrpSpPr>
          <p:cNvPr id="95" name="Группа"/>
          <p:cNvGrpSpPr/>
          <p:nvPr/>
        </p:nvGrpSpPr>
        <p:grpSpPr>
          <a:xfrm rot="0">
            <a:off x="12897485" y="4445000"/>
            <a:ext cx="9291321" cy="3420111"/>
            <a:chOff x="0" y="0"/>
            <a:chExt cx="9291510" cy="3419823"/>
          </a:xfrm>
        </p:grpSpPr>
        <p:sp>
          <p:nvSpPr>
            <p:cNvPr id="92" name="Кружок"/>
            <p:cNvSpPr/>
            <p:nvPr/>
          </p:nvSpPr>
          <p:spPr>
            <a:xfrm>
              <a:off x="217152" y="441424"/>
              <a:ext cx="2978399" cy="2978399"/>
            </a:xfrm>
            <a:prstGeom prst="ellipse">
              <a:avLst/>
            </a:prstGeom>
            <a:solidFill>
              <a:srgbClr val="FFFFFF"/>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Calibri" panose="020F0502020204030204" charset="0"/>
                <a:ea typeface="Calibri" panose="020F0502020204030204" charset="0"/>
                <a:cs typeface="Calibri" panose="020F0502020204030204" charset="0"/>
              </a:endParaRPr>
            </a:p>
          </p:txBody>
        </p:sp>
        <p:sp>
          <p:nvSpPr>
            <p:cNvPr id="93" name="03"/>
            <p:cNvSpPr txBox="1"/>
            <p:nvPr/>
          </p:nvSpPr>
          <p:spPr>
            <a:xfrm>
              <a:off x="0" y="0"/>
              <a:ext cx="2167657" cy="1295401"/>
            </a:xfrm>
            <a:prstGeom prst="rect">
              <a:avLst/>
            </a:prstGeom>
            <a:noFill/>
            <a:ln w="12700" cap="flat">
              <a:noFill/>
              <a:miter lim="400000"/>
            </a:ln>
            <a:effectLst/>
          </p:spPr>
          <p:txBody>
            <a:bodyPr wrap="square" lIns="50800" tIns="50800" rIns="50800" bIns="50800" numCol="1" anchor="ctr">
              <a:spAutoFit/>
            </a:bodyPr>
            <a:lstStyle>
              <a:lvl1pPr algn="l">
                <a:defRPr sz="8000" b="0">
                  <a:solidFill>
                    <a:srgbClr val="31333D"/>
                  </a:solidFill>
                  <a:latin typeface="Maven Pro Medium"/>
                  <a:ea typeface="Maven Pro Medium"/>
                  <a:cs typeface="Maven Pro Medium"/>
                  <a:sym typeface="Maven Pro Medium"/>
                </a:defRPr>
              </a:lvl1pPr>
            </a:lstStyle>
            <a:p>
              <a:r>
                <a:rPr>
                  <a:latin typeface="Calibri" panose="020F0502020204030204" charset="0"/>
                  <a:ea typeface="Calibri" panose="020F0502020204030204" charset="0"/>
                  <a:cs typeface="Calibri" panose="020F0502020204030204" charset="0"/>
                </a:rPr>
                <a:t>03</a:t>
              </a:r>
              <a:endParaRPr>
                <a:latin typeface="Calibri" panose="020F0502020204030204" charset="0"/>
                <a:ea typeface="Calibri" panose="020F0502020204030204" charset="0"/>
                <a:cs typeface="Calibri" panose="020F0502020204030204" charset="0"/>
              </a:endParaRPr>
            </a:p>
          </p:txBody>
        </p:sp>
        <p:sp>
          <p:nvSpPr>
            <p:cNvPr id="94" name="Lorem ipsum dolor sit amet, consectetur adipiscing elit, sed do eiusmod tempor incididunt ut labore et quis nostrud exercitation ullamco laboris nisi ut"/>
            <p:cNvSpPr txBox="1"/>
            <p:nvPr/>
          </p:nvSpPr>
          <p:spPr>
            <a:xfrm>
              <a:off x="1161705" y="1104900"/>
              <a:ext cx="8129805" cy="1578477"/>
            </a:xfrm>
            <a:prstGeom prst="rect">
              <a:avLst/>
            </a:prstGeom>
            <a:noFill/>
            <a:ln w="12700" cap="flat">
              <a:noFill/>
              <a:miter lim="400000"/>
            </a:ln>
            <a:effectLst/>
          </p:spPr>
          <p:txBody>
            <a:bodyPr wrap="square" lIns="50800" tIns="50800" rIns="50800" bIns="50800" numCol="1" anchor="t">
              <a:spAutoFit/>
            </a:bodyPr>
            <a:lstStyle>
              <a:lvl1pPr algn="l">
                <a:lnSpc>
                  <a:spcPct val="120000"/>
                </a:lnSpc>
                <a:spcBef>
                  <a:spcPts val="2000"/>
                </a:spcBef>
                <a:defRPr sz="2600" b="0">
                  <a:solidFill>
                    <a:srgbClr val="646979"/>
                  </a:solidFill>
                  <a:latin typeface="Open Sans"/>
                  <a:ea typeface="Open Sans"/>
                  <a:cs typeface="Open Sans"/>
                  <a:sym typeface="Open Sans"/>
                </a:defRPr>
              </a:lvl1pPr>
            </a:lstStyle>
            <a:p>
              <a:r>
                <a:rPr lang="ru-RU" sz="4000">
                  <a:latin typeface="Calibri" panose="020F0502020204030204" charset="0"/>
                  <a:ea typeface="Calibri" panose="020F0502020204030204" charset="0"/>
                  <a:cs typeface="Calibri" panose="020F0502020204030204" charset="0"/>
                  <a:sym typeface="+mn-ea"/>
                </a:rPr>
                <a:t>Подходит для людей разного возраста</a:t>
              </a:r>
              <a:endParaRPr lang="ru-RU" sz="4000">
                <a:latin typeface="Calibri" panose="020F0502020204030204" charset="0"/>
                <a:ea typeface="Calibri" panose="020F0502020204030204" charset="0"/>
                <a:cs typeface="Calibri" panose="020F0502020204030204" charset="0"/>
                <a:sym typeface="+mn-ea"/>
              </a:endParaRPr>
            </a:p>
          </p:txBody>
        </p:sp>
      </p:grpSp>
      <p:grpSp>
        <p:nvGrpSpPr>
          <p:cNvPr id="99" name="Группа"/>
          <p:cNvGrpSpPr/>
          <p:nvPr/>
        </p:nvGrpSpPr>
        <p:grpSpPr>
          <a:xfrm rot="0">
            <a:off x="12897485" y="8534400"/>
            <a:ext cx="9291321" cy="3420111"/>
            <a:chOff x="0" y="0"/>
            <a:chExt cx="9291510" cy="3419823"/>
          </a:xfrm>
        </p:grpSpPr>
        <p:sp>
          <p:nvSpPr>
            <p:cNvPr id="96" name="Кружок"/>
            <p:cNvSpPr/>
            <p:nvPr/>
          </p:nvSpPr>
          <p:spPr>
            <a:xfrm>
              <a:off x="217152" y="441424"/>
              <a:ext cx="2978399" cy="2978399"/>
            </a:xfrm>
            <a:prstGeom prst="ellipse">
              <a:avLst/>
            </a:prstGeom>
            <a:solidFill>
              <a:srgbClr val="FFFFFF"/>
            </a:solidFill>
            <a:ln w="12700" cap="flat">
              <a:noFill/>
              <a:miter lim="400000"/>
            </a:ln>
            <a:effectLst/>
          </p:spPr>
          <p:txBody>
            <a:bodyPr wrap="square" lIns="0" tIns="0" rIns="0" bIns="0" numCol="1" anchor="ctr">
              <a:noAutofit/>
            </a:bodyPr>
            <a:lstStyle/>
            <a:p>
              <a:pPr>
                <a:defRPr sz="3200" b="0">
                  <a:solidFill>
                    <a:srgbClr val="FFFFFF"/>
                  </a:solidFill>
                  <a:latin typeface="+mn-lt"/>
                  <a:ea typeface="+mn-ea"/>
                  <a:cs typeface="+mn-cs"/>
                  <a:sym typeface="Helvetica Neue Medium"/>
                </a:defRPr>
              </a:pPr>
              <a:endParaRPr>
                <a:latin typeface="Calibri" panose="020F0502020204030204" charset="0"/>
                <a:ea typeface="Calibri" panose="020F0502020204030204" charset="0"/>
                <a:cs typeface="Calibri" panose="020F0502020204030204" charset="0"/>
              </a:endParaRPr>
            </a:p>
          </p:txBody>
        </p:sp>
        <p:sp>
          <p:nvSpPr>
            <p:cNvPr id="97" name="04"/>
            <p:cNvSpPr txBox="1"/>
            <p:nvPr/>
          </p:nvSpPr>
          <p:spPr>
            <a:xfrm>
              <a:off x="0" y="0"/>
              <a:ext cx="2167657" cy="1295401"/>
            </a:xfrm>
            <a:prstGeom prst="rect">
              <a:avLst/>
            </a:prstGeom>
            <a:noFill/>
            <a:ln w="12700" cap="flat">
              <a:noFill/>
              <a:miter lim="400000"/>
            </a:ln>
            <a:effectLst/>
          </p:spPr>
          <p:txBody>
            <a:bodyPr wrap="square" lIns="50800" tIns="50800" rIns="50800" bIns="50800" numCol="1" anchor="ctr">
              <a:spAutoFit/>
            </a:bodyPr>
            <a:lstStyle>
              <a:lvl1pPr algn="l">
                <a:defRPr sz="8000" b="0">
                  <a:solidFill>
                    <a:srgbClr val="31333D"/>
                  </a:solidFill>
                  <a:latin typeface="Maven Pro Medium"/>
                  <a:ea typeface="Maven Pro Medium"/>
                  <a:cs typeface="Maven Pro Medium"/>
                  <a:sym typeface="Maven Pro Medium"/>
                </a:defRPr>
              </a:lvl1pPr>
            </a:lstStyle>
            <a:p>
              <a:r>
                <a:rPr>
                  <a:latin typeface="Calibri" panose="020F0502020204030204" charset="0"/>
                  <a:ea typeface="Calibri" panose="020F0502020204030204" charset="0"/>
                  <a:cs typeface="Calibri" panose="020F0502020204030204" charset="0"/>
                </a:rPr>
                <a:t>04</a:t>
              </a:r>
              <a:endParaRPr>
                <a:latin typeface="Calibri" panose="020F0502020204030204" charset="0"/>
                <a:ea typeface="Calibri" panose="020F0502020204030204" charset="0"/>
                <a:cs typeface="Calibri" panose="020F0502020204030204" charset="0"/>
              </a:endParaRPr>
            </a:p>
          </p:txBody>
        </p:sp>
        <p:sp>
          <p:nvSpPr>
            <p:cNvPr id="98" name="Lorem ipsum dolor sit amet, consectetur adipiscing elit, sed do eiusmod tempor incididunt ut labore et quis nostrud exercitation ullamco laboris nisi ut"/>
            <p:cNvSpPr txBox="1"/>
            <p:nvPr/>
          </p:nvSpPr>
          <p:spPr>
            <a:xfrm>
              <a:off x="1161705" y="1104900"/>
              <a:ext cx="8129805" cy="1578477"/>
            </a:xfrm>
            <a:prstGeom prst="rect">
              <a:avLst/>
            </a:prstGeom>
            <a:noFill/>
            <a:ln w="12700" cap="flat">
              <a:noFill/>
              <a:miter lim="400000"/>
            </a:ln>
            <a:effectLst/>
          </p:spPr>
          <p:txBody>
            <a:bodyPr wrap="square" lIns="50800" tIns="50800" rIns="50800" bIns="50800" numCol="1" anchor="t">
              <a:spAutoFit/>
            </a:bodyPr>
            <a:lstStyle>
              <a:lvl1pPr algn="l">
                <a:lnSpc>
                  <a:spcPct val="120000"/>
                </a:lnSpc>
                <a:spcBef>
                  <a:spcPts val="2000"/>
                </a:spcBef>
                <a:defRPr sz="2600" b="0">
                  <a:solidFill>
                    <a:srgbClr val="646979"/>
                  </a:solidFill>
                  <a:latin typeface="Open Sans"/>
                  <a:ea typeface="Open Sans"/>
                  <a:cs typeface="Open Sans"/>
                  <a:sym typeface="Open Sans"/>
                </a:defRPr>
              </a:lvl1pPr>
            </a:lstStyle>
            <a:p>
              <a:r>
                <a:rPr lang="ru-RU" sz="4000">
                  <a:latin typeface="Calibri" panose="020F0502020204030204" charset="0"/>
                  <a:ea typeface="Calibri" panose="020F0502020204030204" charset="0"/>
                  <a:cs typeface="Calibri" panose="020F0502020204030204" charset="0"/>
                  <a:sym typeface="+mn-ea"/>
                </a:rPr>
                <a:t>Есть потенциал для далнейшего развития</a:t>
              </a:r>
              <a:endParaRPr lang="ru-RU" sz="4000">
                <a:latin typeface="Calibri" panose="020F0502020204030204" charset="0"/>
                <a:ea typeface="Calibri" panose="020F0502020204030204" charset="0"/>
                <a:cs typeface="Calibri" panose="020F0502020204030204" charset="0"/>
                <a:sym typeface="+mn-ea"/>
              </a:endParaRPr>
            </a:p>
          </p:txBody>
        </p:sp>
      </p:grpSp>
    </p:spTree>
  </p:cSld>
  <p:clrMapOvr>
    <a:masterClrMapping/>
  </p:clrMapOvr>
  <p:transition spd="med"/>
</p:sld>
</file>

<file path=ppt/theme/theme1.xml><?xml version="1.0" encoding="utf-8"?>
<a:theme xmlns:a="http://schemas.openxmlformats.org/drawingml/2006/main" name="White">
  <a:themeElements>
    <a:clrScheme name="Radiance - base color">
      <a:dk1>
        <a:srgbClr val="2F313F"/>
      </a:dk1>
      <a:lt1>
        <a:srgbClr val="FFFFFF"/>
      </a:lt1>
      <a:dk2>
        <a:srgbClr val="454752"/>
      </a:dk2>
      <a:lt2>
        <a:srgbClr val="646779"/>
      </a:lt2>
      <a:accent1>
        <a:srgbClr val="635ED6"/>
      </a:accent1>
      <a:accent2>
        <a:srgbClr val="5E9EEE"/>
      </a:accent2>
      <a:accent3>
        <a:srgbClr val="635ED5"/>
      </a:accent3>
      <a:accent4>
        <a:srgbClr val="5E9EEF"/>
      </a:accent4>
      <a:accent5>
        <a:srgbClr val="D3DBE4"/>
      </a:accent5>
      <a:accent6>
        <a:srgbClr val="EDF4FD"/>
      </a:accent6>
      <a:hlink>
        <a:srgbClr val="635ED5"/>
      </a:hlink>
      <a:folHlink>
        <a:srgbClr val="5E9DEE"/>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2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defRPr kumimoji="0" sz="3000" b="1" i="0" u="none" strike="noStrike" cap="none" spc="0" normalizeH="0" baseline="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1383</Words>
  <Application>WPS Presentation</Application>
  <PresentationFormat>Произвольный</PresentationFormat>
  <Paragraphs>41</Paragraphs>
  <Slides>6</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6</vt:i4>
      </vt:variant>
    </vt:vector>
  </HeadingPairs>
  <TitlesOfParts>
    <vt:vector size="23" baseType="lpstr">
      <vt:lpstr>Arial</vt:lpstr>
      <vt:lpstr>SimSun</vt:lpstr>
      <vt:lpstr>Wingdings</vt:lpstr>
      <vt:lpstr>Helvetica Neue</vt:lpstr>
      <vt:lpstr>Helvetica Neue Medium</vt:lpstr>
      <vt:lpstr>Calibri</vt:lpstr>
      <vt:lpstr>Helvetica Neue Light</vt:lpstr>
      <vt:lpstr>Open Sans</vt:lpstr>
      <vt:lpstr>JetBrains Mono</vt:lpstr>
      <vt:lpstr>Maven Pro Bold</vt:lpstr>
      <vt:lpstr>OpenSans-Regular</vt:lpstr>
      <vt:lpstr>Maven Pro Medium</vt:lpstr>
      <vt:lpstr>Cascadia Code Light</vt:lpstr>
      <vt:lpstr>Cascadia Code ExtraLight</vt:lpstr>
      <vt:lpstr>Microsoft YaHei</vt:lpstr>
      <vt:lpstr>Arial Unicode MS</vt:lpstr>
      <vt:lpstr>White</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
  <cp:lastModifiedBy>radmi</cp:lastModifiedBy>
  <cp:revision>21</cp:revision>
  <dcterms:created xsi:type="dcterms:W3CDTF">2019-05-16T01:42:00Z</dcterms:created>
  <dcterms:modified xsi:type="dcterms:W3CDTF">2023-06-03T19:12:36Z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1049-11.2.0.11537</vt:lpwstr>
  </property>
  <property fmtid="{D5CDD505-2E9C-101B-9397-08002B2CF9AE}" pid="3" name="ICV">
    <vt:lpwstr>EA31523FCD674E78A84CD8288D170E89</vt:lpwstr>
  </property>
</Properties>
</file>